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75" r:id="rId4"/>
    <p:sldMasterId id="2147483909" r:id="rId5"/>
    <p:sldMasterId id="2147483916" r:id="rId6"/>
    <p:sldMasterId id="2147483924" r:id="rId7"/>
  </p:sldMasterIdLst>
  <p:notesMasterIdLst>
    <p:notesMasterId r:id="rId37"/>
  </p:notesMasterIdLst>
  <p:handoutMasterIdLst>
    <p:handoutMasterId r:id="rId38"/>
  </p:handoutMasterIdLst>
  <p:sldIdLst>
    <p:sldId id="305" r:id="rId8"/>
    <p:sldId id="376" r:id="rId9"/>
    <p:sldId id="387" r:id="rId10"/>
    <p:sldId id="384" r:id="rId11"/>
    <p:sldId id="386" r:id="rId12"/>
    <p:sldId id="385" r:id="rId13"/>
    <p:sldId id="389" r:id="rId14"/>
    <p:sldId id="390" r:id="rId15"/>
    <p:sldId id="391" r:id="rId16"/>
    <p:sldId id="380" r:id="rId17"/>
    <p:sldId id="381" r:id="rId18"/>
    <p:sldId id="388" r:id="rId19"/>
    <p:sldId id="377" r:id="rId20"/>
    <p:sldId id="355" r:id="rId21"/>
    <p:sldId id="364" r:id="rId22"/>
    <p:sldId id="353" r:id="rId23"/>
    <p:sldId id="354" r:id="rId24"/>
    <p:sldId id="370" r:id="rId25"/>
    <p:sldId id="374" r:id="rId26"/>
    <p:sldId id="375" r:id="rId27"/>
    <p:sldId id="371" r:id="rId28"/>
    <p:sldId id="372" r:id="rId29"/>
    <p:sldId id="373" r:id="rId30"/>
    <p:sldId id="394" r:id="rId31"/>
    <p:sldId id="396" r:id="rId32"/>
    <p:sldId id="397" r:id="rId33"/>
    <p:sldId id="392" r:id="rId34"/>
    <p:sldId id="346" r:id="rId35"/>
    <p:sldId id="398" r:id="rId36"/>
  </p:sldIdLst>
  <p:sldSz cx="9906000" cy="6858000" type="A4"/>
  <p:notesSz cx="6797675" cy="9872663"/>
  <p:custDataLst>
    <p:tags r:id="rId39"/>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1D5D1712-E970-4862-95D6-B86716591034}">
          <p14:sldIdLst>
            <p14:sldId id="305"/>
            <p14:sldId id="376"/>
            <p14:sldId id="387"/>
            <p14:sldId id="384"/>
            <p14:sldId id="386"/>
            <p14:sldId id="385"/>
            <p14:sldId id="389"/>
            <p14:sldId id="390"/>
            <p14:sldId id="391"/>
            <p14:sldId id="380"/>
            <p14:sldId id="381"/>
            <p14:sldId id="388"/>
            <p14:sldId id="377"/>
            <p14:sldId id="355"/>
            <p14:sldId id="364"/>
            <p14:sldId id="353"/>
            <p14:sldId id="354"/>
            <p14:sldId id="370"/>
            <p14:sldId id="374"/>
            <p14:sldId id="375"/>
            <p14:sldId id="371"/>
            <p14:sldId id="372"/>
            <p14:sldId id="373"/>
            <p14:sldId id="394"/>
            <p14:sldId id="396"/>
            <p14:sldId id="397"/>
            <p14:sldId id="392"/>
            <p14:sldId id="346"/>
            <p14:sldId id="398"/>
          </p14:sldIdLst>
        </p14:section>
        <p14:section name="Untitled Section" id="{26F878A0-9A37-44A9-970D-9E8D10E3051D}">
          <p14:sldIdLst/>
        </p14:section>
      </p14:sectionLst>
    </p:ext>
    <p:ext uri="{EFAFB233-063F-42B5-8137-9DF3F51BA10A}">
      <p15:sldGuideLst xmlns:p15="http://schemas.microsoft.com/office/powerpoint/2012/main">
        <p15:guide id="1" orient="horz" pos="708">
          <p15:clr>
            <a:srgbClr val="A4A3A4"/>
          </p15:clr>
        </p15:guide>
        <p15:guide id="2" orient="horz" pos="4065">
          <p15:clr>
            <a:srgbClr val="A4A3A4"/>
          </p15:clr>
        </p15:guide>
        <p15:guide id="3" pos="217">
          <p15:clr>
            <a:srgbClr val="A4A3A4"/>
          </p15:clr>
        </p15:guide>
        <p15:guide id="4" pos="6023">
          <p15:clr>
            <a:srgbClr val="A4A3A4"/>
          </p15:clr>
        </p15:guide>
      </p15:sldGuideLst>
    </p:ext>
    <p:ext uri="{2D200454-40CA-4A62-9FC3-DE9A4176ACB9}">
      <p15:notesGuideLst xmlns:p15="http://schemas.microsoft.com/office/powerpoint/2012/main">
        <p15:guide id="1" orient="horz" pos="3109">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ACHAN" initials="W"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6829"/>
    <a:srgbClr val="000000"/>
    <a:srgbClr val="F9A01B"/>
    <a:srgbClr val="0C71B6"/>
    <a:srgbClr val="C6460C"/>
    <a:srgbClr val="FBC069"/>
    <a:srgbClr val="FCD396"/>
    <a:srgbClr val="00AEEF"/>
    <a:srgbClr val="2C3581"/>
    <a:srgbClr val="FFB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1" autoAdjust="0"/>
    <p:restoredTop sz="90160" autoAdjust="0"/>
  </p:normalViewPr>
  <p:slideViewPr>
    <p:cSldViewPr snapToObjects="1">
      <p:cViewPr varScale="1">
        <p:scale>
          <a:sx n="91" d="100"/>
          <a:sy n="91" d="100"/>
        </p:scale>
        <p:origin x="1142" y="62"/>
      </p:cViewPr>
      <p:guideLst>
        <p:guide orient="horz" pos="708"/>
        <p:guide orient="horz" pos="4065"/>
        <p:guide pos="217"/>
        <p:guide pos="6023"/>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2" d="100"/>
          <a:sy n="72" d="100"/>
        </p:scale>
        <p:origin x="-1548" y="-102"/>
      </p:cViewPr>
      <p:guideLst>
        <p:guide orient="horz" pos="3109"/>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AEEF"/>
            </a:solidFill>
            <a:ln>
              <a:noFill/>
            </a:ln>
            <a:effectLst>
              <a:outerShdw blurRad="63500" sx="102000" sy="102000" algn="ctr" rotWithShape="0">
                <a:prstClr val="black">
                  <a:alpha val="40000"/>
                </a:prstClr>
              </a:outerShdw>
            </a:effectLst>
          </c:spPr>
          <c:invertIfNegative val="0"/>
          <c:dLbls>
            <c:spPr>
              <a:noFill/>
              <a:ln>
                <a:noFill/>
              </a:ln>
              <a:effectLst/>
            </c:spPr>
            <c:txPr>
              <a:bodyPr rot="0" vert="horz"/>
              <a:lstStyle/>
              <a:p>
                <a:pPr>
                  <a:defRPr sz="1400">
                    <a:latin typeface="+mn-lt"/>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Arts, 
entertainment, 
recreation</c:v>
                </c:pt>
                <c:pt idx="1">
                  <c:v>Public 
administration</c:v>
                </c:pt>
                <c:pt idx="2">
                  <c:v>Professional 
services</c:v>
                </c:pt>
                <c:pt idx="3">
                  <c:v>Real estate</c:v>
                </c:pt>
                <c:pt idx="4">
                  <c:v>Finance 
and 
Insurance</c:v>
                </c:pt>
                <c:pt idx="5">
                  <c:v>ICT</c:v>
                </c:pt>
                <c:pt idx="6">
                  <c:v>Trades &amp; 
Transport</c:v>
                </c:pt>
                <c:pt idx="7">
                  <c:v>Construction</c:v>
                </c:pt>
                <c:pt idx="8">
                  <c:v>Industry</c:v>
                </c:pt>
                <c:pt idx="9">
                  <c:v>Agriculture</c:v>
                </c:pt>
              </c:strCache>
            </c:strRef>
          </c:cat>
          <c:val>
            <c:numRef>
              <c:f>Sheet1!$B$2:$B$11</c:f>
              <c:numCache>
                <c:formatCode>#,##0</c:formatCode>
                <c:ptCount val="10"/>
                <c:pt idx="0">
                  <c:v>1431</c:v>
                </c:pt>
                <c:pt idx="1">
                  <c:v>83578</c:v>
                </c:pt>
                <c:pt idx="2">
                  <c:v>31332</c:v>
                </c:pt>
                <c:pt idx="3">
                  <c:v>34005</c:v>
                </c:pt>
                <c:pt idx="4">
                  <c:v>23068</c:v>
                </c:pt>
                <c:pt idx="5">
                  <c:v>25468</c:v>
                </c:pt>
                <c:pt idx="6">
                  <c:v>37629</c:v>
                </c:pt>
                <c:pt idx="7">
                  <c:v>10251</c:v>
                </c:pt>
                <c:pt idx="8">
                  <c:v>37971</c:v>
                </c:pt>
                <c:pt idx="9">
                  <c:v>1431</c:v>
                </c:pt>
              </c:numCache>
            </c:numRef>
          </c:val>
        </c:ser>
        <c:dLbls>
          <c:showLegendKey val="0"/>
          <c:showVal val="1"/>
          <c:showCatName val="0"/>
          <c:showSerName val="0"/>
          <c:showPercent val="0"/>
          <c:showBubbleSize val="0"/>
        </c:dLbls>
        <c:gapWidth val="40"/>
        <c:overlap val="78"/>
        <c:axId val="243335040"/>
        <c:axId val="243336608"/>
      </c:barChart>
      <c:catAx>
        <c:axId val="243335040"/>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0" vert="horz"/>
          <a:lstStyle/>
          <a:p>
            <a:pPr>
              <a:defRPr sz="900">
                <a:latin typeface="+mn-lt"/>
              </a:defRPr>
            </a:pPr>
            <a:endParaRPr lang="fr-FR"/>
          </a:p>
        </c:txPr>
        <c:crossAx val="243336608"/>
        <c:crosses val="autoZero"/>
        <c:auto val="1"/>
        <c:lblAlgn val="ctr"/>
        <c:lblOffset val="100"/>
        <c:noMultiLvlLbl val="0"/>
      </c:catAx>
      <c:valAx>
        <c:axId val="243336608"/>
        <c:scaling>
          <c:orientation val="minMax"/>
        </c:scaling>
        <c:delete val="0"/>
        <c:axPos val="l"/>
        <c:title>
          <c:tx>
            <c:rich>
              <a:bodyPr rot="-5400000" vert="horz"/>
              <a:lstStyle/>
              <a:p>
                <a:pPr>
                  <a:defRPr>
                    <a:latin typeface="+mn-lt"/>
                  </a:defRPr>
                </a:pPr>
                <a:r>
                  <a:rPr lang="en-GB" dirty="0">
                    <a:latin typeface="+mn-lt"/>
                  </a:rPr>
                  <a:t>€ Million</a:t>
                </a:r>
              </a:p>
            </c:rich>
          </c:tx>
          <c:layout>
            <c:manualLayout>
              <c:xMode val="edge"/>
              <c:yMode val="edge"/>
              <c:x val="1.0160438930961821E-2"/>
              <c:y val="0.36762570199795219"/>
            </c:manualLayout>
          </c:layout>
          <c:overlay val="0"/>
        </c:title>
        <c:numFmt formatCode="#,##0" sourceLinked="1"/>
        <c:majorTickMark val="out"/>
        <c:minorTickMark val="none"/>
        <c:tickLblPos val="nextTo"/>
        <c:spPr>
          <a:ln>
            <a:solidFill>
              <a:schemeClr val="bg1">
                <a:lumMod val="50000"/>
              </a:schemeClr>
            </a:solidFill>
          </a:ln>
        </c:spPr>
        <c:txPr>
          <a:bodyPr/>
          <a:lstStyle/>
          <a:p>
            <a:pPr>
              <a:defRPr>
                <a:latin typeface="+mn-lt"/>
              </a:defRPr>
            </a:pPr>
            <a:endParaRPr lang="fr-FR"/>
          </a:p>
        </c:txPr>
        <c:crossAx val="243335040"/>
        <c:crosses val="autoZero"/>
        <c:crossBetween val="between"/>
      </c:valAx>
      <c:spPr>
        <a:noFill/>
        <a:ln>
          <a:noFill/>
        </a:ln>
        <a:effectLst/>
      </c:spPr>
    </c:plotArea>
    <c:plotVisOnly val="1"/>
    <c:dispBlanksAs val="gap"/>
    <c:showDLblsOverMax val="0"/>
  </c:chart>
  <c:spPr>
    <a:noFill/>
    <a:ln>
      <a:noFill/>
    </a:ln>
    <a:effectLst/>
  </c:spPr>
  <c:txPr>
    <a:bodyPr/>
    <a:lstStyle/>
    <a:p>
      <a:pPr>
        <a:defRPr sz="900">
          <a:latin typeface="Myriad Pro Light" panose="020B0603030403020204" pitchFamily="34" charset="0"/>
        </a:defRPr>
      </a:pPr>
      <a:endParaRPr lang="fr-F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BBB2E2-FA06-4708-BDD6-F398FBA748F6}" type="doc">
      <dgm:prSet loTypeId="urn:microsoft.com/office/officeart/2005/8/layout/process2" loCatId="process" qsTypeId="urn:microsoft.com/office/officeart/2005/8/quickstyle/simple1" qsCatId="simple" csTypeId="urn:microsoft.com/office/officeart/2005/8/colors/accent2_2" csCatId="accent2" phldr="1"/>
      <dgm:spPr/>
      <dgm:t>
        <a:bodyPr/>
        <a:lstStyle/>
        <a:p>
          <a:endParaRPr lang="fr-FR"/>
        </a:p>
      </dgm:t>
    </dgm:pt>
    <dgm:pt modelId="{3C37B7B6-9C09-4775-A327-B3D796A124A2}">
      <dgm:prSet phldrT="[Text]" custT="1"/>
      <dgm:spPr>
        <a:solidFill>
          <a:schemeClr val="accent2"/>
        </a:solidFill>
      </dgm:spPr>
      <dgm:t>
        <a:bodyPr/>
        <a:lstStyle/>
        <a:p>
          <a:r>
            <a:rPr lang="en-GB" sz="1400" b="1" noProof="0" dirty="0" smtClean="0"/>
            <a:t>Step 1: Introduction to Open Data  </a:t>
          </a:r>
          <a:endParaRPr lang="en-GB" sz="1400" b="1" noProof="0" dirty="0"/>
        </a:p>
      </dgm:t>
    </dgm:pt>
    <dgm:pt modelId="{EDB42A88-BCE4-4C96-8F25-B98F4079FB7A}" type="parTrans" cxnId="{DA70FA07-1A32-42BC-A414-FFF06F1899A1}">
      <dgm:prSet/>
      <dgm:spPr/>
      <dgm:t>
        <a:bodyPr/>
        <a:lstStyle/>
        <a:p>
          <a:endParaRPr lang="en-GB" noProof="0"/>
        </a:p>
      </dgm:t>
    </dgm:pt>
    <dgm:pt modelId="{F8714403-7AF4-4269-A8EF-EF4220DC93A1}" type="sibTrans" cxnId="{DA70FA07-1A32-42BC-A414-FFF06F1899A1}">
      <dgm:prSet/>
      <dgm:spPr/>
      <dgm:t>
        <a:bodyPr/>
        <a:lstStyle/>
        <a:p>
          <a:endParaRPr lang="en-GB" noProof="0" dirty="0"/>
        </a:p>
      </dgm:t>
    </dgm:pt>
    <dgm:pt modelId="{EE01DA28-6975-45A1-AFDF-AD95E31202D0}">
      <dgm:prSet phldrT="[Text]" custT="1"/>
      <dgm:spPr>
        <a:solidFill>
          <a:schemeClr val="accent3"/>
        </a:solidFill>
        <a:ln>
          <a:solidFill>
            <a:schemeClr val="accent3"/>
          </a:solidFill>
        </a:ln>
      </dgm:spPr>
      <dgm:t>
        <a:bodyPr/>
        <a:lstStyle/>
        <a:p>
          <a:r>
            <a:rPr lang="en-GB" sz="1400" b="1" noProof="0" dirty="0" smtClean="0"/>
            <a:t>Step 2: Open Data Implementation</a:t>
          </a:r>
          <a:endParaRPr lang="en-GB" sz="1400" b="1" noProof="0" dirty="0"/>
        </a:p>
      </dgm:t>
    </dgm:pt>
    <dgm:pt modelId="{42D9EACA-4999-452D-8DEB-0A2DB0CC8152}" type="parTrans" cxnId="{DDEF2890-C44A-4AB3-A31F-FCF52141C4A7}">
      <dgm:prSet/>
      <dgm:spPr/>
      <dgm:t>
        <a:bodyPr/>
        <a:lstStyle/>
        <a:p>
          <a:endParaRPr lang="en-GB" noProof="0"/>
        </a:p>
      </dgm:t>
    </dgm:pt>
    <dgm:pt modelId="{7E09E045-BF71-4A65-9311-5BB4B5ADF513}" type="sibTrans" cxnId="{DDEF2890-C44A-4AB3-A31F-FCF52141C4A7}">
      <dgm:prSet/>
      <dgm:spPr/>
      <dgm:t>
        <a:bodyPr/>
        <a:lstStyle/>
        <a:p>
          <a:endParaRPr lang="en-GB" noProof="0" dirty="0"/>
        </a:p>
      </dgm:t>
    </dgm:pt>
    <dgm:pt modelId="{BFACE8C6-CCAA-424A-BCDD-A3736CA0782C}">
      <dgm:prSet phldrT="[Text]" custT="1"/>
      <dgm:spPr>
        <a:solidFill>
          <a:srgbClr val="FF9900"/>
        </a:solidFill>
        <a:ln>
          <a:solidFill>
            <a:srgbClr val="FF9900"/>
          </a:solidFill>
        </a:ln>
      </dgm:spPr>
      <dgm:t>
        <a:bodyPr/>
        <a:lstStyle/>
        <a:p>
          <a:r>
            <a:rPr lang="en-GB" sz="1400" b="1" noProof="0" dirty="0" smtClean="0"/>
            <a:t>Step 3: Technical deep dive</a:t>
          </a:r>
          <a:endParaRPr lang="en-GB" sz="1400" b="1" noProof="0" dirty="0"/>
        </a:p>
      </dgm:t>
    </dgm:pt>
    <dgm:pt modelId="{C5656896-1ED4-4465-8286-EC6D6CC14D92}" type="parTrans" cxnId="{77042B6F-FD8D-4BFF-8618-8D1CBDE16BA0}">
      <dgm:prSet/>
      <dgm:spPr/>
      <dgm:t>
        <a:bodyPr/>
        <a:lstStyle/>
        <a:p>
          <a:endParaRPr lang="en-GB" noProof="0"/>
        </a:p>
      </dgm:t>
    </dgm:pt>
    <dgm:pt modelId="{764EA6A3-3A4E-4B7C-B7E2-24EAA0621A90}" type="sibTrans" cxnId="{77042B6F-FD8D-4BFF-8618-8D1CBDE16BA0}">
      <dgm:prSet/>
      <dgm:spPr/>
      <dgm:t>
        <a:bodyPr/>
        <a:lstStyle/>
        <a:p>
          <a:endParaRPr lang="en-GB" noProof="0" dirty="0"/>
        </a:p>
      </dgm:t>
    </dgm:pt>
    <dgm:pt modelId="{25A35F58-5B6A-4F2F-8828-32B927F81C63}">
      <dgm:prSet phldrT="[Text]" custT="1"/>
      <dgm:spPr>
        <a:solidFill>
          <a:schemeClr val="accent6"/>
        </a:solidFill>
        <a:ln>
          <a:solidFill>
            <a:schemeClr val="accent6"/>
          </a:solidFill>
        </a:ln>
      </dgm:spPr>
      <dgm:t>
        <a:bodyPr/>
        <a:lstStyle/>
        <a:p>
          <a:r>
            <a:rPr lang="en-GB" sz="1400" b="1" noProof="0" dirty="0" smtClean="0"/>
            <a:t>Step 4: Where next with Open Data?</a:t>
          </a:r>
          <a:endParaRPr lang="en-GB" sz="1400" b="1" noProof="0" dirty="0"/>
        </a:p>
      </dgm:t>
    </dgm:pt>
    <dgm:pt modelId="{4273B2A7-7BF5-440A-B8E2-6F22F24A2EDB}" type="parTrans" cxnId="{BBFEB61B-DE18-431E-B34E-49AAB527319D}">
      <dgm:prSet/>
      <dgm:spPr/>
      <dgm:t>
        <a:bodyPr/>
        <a:lstStyle/>
        <a:p>
          <a:endParaRPr lang="en-GB" noProof="0"/>
        </a:p>
      </dgm:t>
    </dgm:pt>
    <dgm:pt modelId="{CB65A228-E38C-455D-A9C6-96EAE45A82B2}" type="sibTrans" cxnId="{BBFEB61B-DE18-431E-B34E-49AAB527319D}">
      <dgm:prSet/>
      <dgm:spPr/>
      <dgm:t>
        <a:bodyPr/>
        <a:lstStyle/>
        <a:p>
          <a:endParaRPr lang="en-GB" noProof="0"/>
        </a:p>
      </dgm:t>
    </dgm:pt>
    <dgm:pt modelId="{F429FEB2-97ED-4B1A-AB31-B3DD9A527DEE}" type="pres">
      <dgm:prSet presAssocID="{66BBB2E2-FA06-4708-BDD6-F398FBA748F6}" presName="linearFlow" presStyleCnt="0">
        <dgm:presLayoutVars>
          <dgm:resizeHandles val="exact"/>
        </dgm:presLayoutVars>
      </dgm:prSet>
      <dgm:spPr/>
      <dgm:t>
        <a:bodyPr/>
        <a:lstStyle/>
        <a:p>
          <a:endParaRPr lang="fr-FR"/>
        </a:p>
      </dgm:t>
    </dgm:pt>
    <dgm:pt modelId="{0CE7BC0B-C47A-4234-8B0E-07D219BDA179}" type="pres">
      <dgm:prSet presAssocID="{3C37B7B6-9C09-4775-A327-B3D796A124A2}" presName="node" presStyleLbl="node1" presStyleIdx="0" presStyleCnt="4">
        <dgm:presLayoutVars>
          <dgm:bulletEnabled val="1"/>
        </dgm:presLayoutVars>
      </dgm:prSet>
      <dgm:spPr/>
      <dgm:t>
        <a:bodyPr/>
        <a:lstStyle/>
        <a:p>
          <a:endParaRPr lang="fr-FR"/>
        </a:p>
      </dgm:t>
    </dgm:pt>
    <dgm:pt modelId="{B2626FFA-42C3-40C4-A891-C71B991335B2}" type="pres">
      <dgm:prSet presAssocID="{F8714403-7AF4-4269-A8EF-EF4220DC93A1}" presName="sibTrans" presStyleLbl="sibTrans2D1" presStyleIdx="0" presStyleCnt="3"/>
      <dgm:spPr/>
      <dgm:t>
        <a:bodyPr/>
        <a:lstStyle/>
        <a:p>
          <a:endParaRPr lang="fr-FR"/>
        </a:p>
      </dgm:t>
    </dgm:pt>
    <dgm:pt modelId="{BDA90EAC-E752-441D-BF02-0364A8FFE098}" type="pres">
      <dgm:prSet presAssocID="{F8714403-7AF4-4269-A8EF-EF4220DC93A1}" presName="connectorText" presStyleLbl="sibTrans2D1" presStyleIdx="0" presStyleCnt="3"/>
      <dgm:spPr/>
      <dgm:t>
        <a:bodyPr/>
        <a:lstStyle/>
        <a:p>
          <a:endParaRPr lang="fr-FR"/>
        </a:p>
      </dgm:t>
    </dgm:pt>
    <dgm:pt modelId="{722A75D0-DAE0-41B7-81AD-869BE25AB6C8}" type="pres">
      <dgm:prSet presAssocID="{EE01DA28-6975-45A1-AFDF-AD95E31202D0}" presName="node" presStyleLbl="node1" presStyleIdx="1" presStyleCnt="4">
        <dgm:presLayoutVars>
          <dgm:bulletEnabled val="1"/>
        </dgm:presLayoutVars>
      </dgm:prSet>
      <dgm:spPr/>
      <dgm:t>
        <a:bodyPr/>
        <a:lstStyle/>
        <a:p>
          <a:endParaRPr lang="fr-FR"/>
        </a:p>
      </dgm:t>
    </dgm:pt>
    <dgm:pt modelId="{BEEFAF62-9918-48C9-8F14-5A15F1BD635A}" type="pres">
      <dgm:prSet presAssocID="{7E09E045-BF71-4A65-9311-5BB4B5ADF513}" presName="sibTrans" presStyleLbl="sibTrans2D1" presStyleIdx="1" presStyleCnt="3"/>
      <dgm:spPr/>
      <dgm:t>
        <a:bodyPr/>
        <a:lstStyle/>
        <a:p>
          <a:endParaRPr lang="fr-FR"/>
        </a:p>
      </dgm:t>
    </dgm:pt>
    <dgm:pt modelId="{A4F9006B-EC8D-4741-8654-0E9F49F10B36}" type="pres">
      <dgm:prSet presAssocID="{7E09E045-BF71-4A65-9311-5BB4B5ADF513}" presName="connectorText" presStyleLbl="sibTrans2D1" presStyleIdx="1" presStyleCnt="3"/>
      <dgm:spPr/>
      <dgm:t>
        <a:bodyPr/>
        <a:lstStyle/>
        <a:p>
          <a:endParaRPr lang="fr-FR"/>
        </a:p>
      </dgm:t>
    </dgm:pt>
    <dgm:pt modelId="{028E8664-9A1C-4FA6-9C31-6C90B38C5E41}" type="pres">
      <dgm:prSet presAssocID="{BFACE8C6-CCAA-424A-BCDD-A3736CA0782C}" presName="node" presStyleLbl="node1" presStyleIdx="2" presStyleCnt="4">
        <dgm:presLayoutVars>
          <dgm:bulletEnabled val="1"/>
        </dgm:presLayoutVars>
      </dgm:prSet>
      <dgm:spPr/>
      <dgm:t>
        <a:bodyPr/>
        <a:lstStyle/>
        <a:p>
          <a:endParaRPr lang="fr-FR"/>
        </a:p>
      </dgm:t>
    </dgm:pt>
    <dgm:pt modelId="{C285B964-EEF0-4CFA-9050-9F61104B0911}" type="pres">
      <dgm:prSet presAssocID="{764EA6A3-3A4E-4B7C-B7E2-24EAA0621A90}" presName="sibTrans" presStyleLbl="sibTrans2D1" presStyleIdx="2" presStyleCnt="3"/>
      <dgm:spPr/>
      <dgm:t>
        <a:bodyPr/>
        <a:lstStyle/>
        <a:p>
          <a:endParaRPr lang="fr-FR"/>
        </a:p>
      </dgm:t>
    </dgm:pt>
    <dgm:pt modelId="{1F32E5A3-436C-4799-8B16-4BCF702EC3C8}" type="pres">
      <dgm:prSet presAssocID="{764EA6A3-3A4E-4B7C-B7E2-24EAA0621A90}" presName="connectorText" presStyleLbl="sibTrans2D1" presStyleIdx="2" presStyleCnt="3"/>
      <dgm:spPr/>
      <dgm:t>
        <a:bodyPr/>
        <a:lstStyle/>
        <a:p>
          <a:endParaRPr lang="fr-FR"/>
        </a:p>
      </dgm:t>
    </dgm:pt>
    <dgm:pt modelId="{502BA407-500D-4DA7-B5E5-F0A297C9AAD3}" type="pres">
      <dgm:prSet presAssocID="{25A35F58-5B6A-4F2F-8828-32B927F81C63}" presName="node" presStyleLbl="node1" presStyleIdx="3" presStyleCnt="4">
        <dgm:presLayoutVars>
          <dgm:bulletEnabled val="1"/>
        </dgm:presLayoutVars>
      </dgm:prSet>
      <dgm:spPr/>
      <dgm:t>
        <a:bodyPr/>
        <a:lstStyle/>
        <a:p>
          <a:endParaRPr lang="fr-FR"/>
        </a:p>
      </dgm:t>
    </dgm:pt>
  </dgm:ptLst>
  <dgm:cxnLst>
    <dgm:cxn modelId="{21F7A33C-4705-4D7B-B302-52041EE6F548}" type="presOf" srcId="{F8714403-7AF4-4269-A8EF-EF4220DC93A1}" destId="{BDA90EAC-E752-441D-BF02-0364A8FFE098}" srcOrd="1" destOrd="0" presId="urn:microsoft.com/office/officeart/2005/8/layout/process2"/>
    <dgm:cxn modelId="{77042B6F-FD8D-4BFF-8618-8D1CBDE16BA0}" srcId="{66BBB2E2-FA06-4708-BDD6-F398FBA748F6}" destId="{BFACE8C6-CCAA-424A-BCDD-A3736CA0782C}" srcOrd="2" destOrd="0" parTransId="{C5656896-1ED4-4465-8286-EC6D6CC14D92}" sibTransId="{764EA6A3-3A4E-4B7C-B7E2-24EAA0621A90}"/>
    <dgm:cxn modelId="{A2983EF5-05BD-4A5C-9759-73D96B33FFDE}" type="presOf" srcId="{EE01DA28-6975-45A1-AFDF-AD95E31202D0}" destId="{722A75D0-DAE0-41B7-81AD-869BE25AB6C8}" srcOrd="0" destOrd="0" presId="urn:microsoft.com/office/officeart/2005/8/layout/process2"/>
    <dgm:cxn modelId="{AD9F7FE4-FD87-4786-A1AB-75ABE3754585}" type="presOf" srcId="{7E09E045-BF71-4A65-9311-5BB4B5ADF513}" destId="{A4F9006B-EC8D-4741-8654-0E9F49F10B36}" srcOrd="1" destOrd="0" presId="urn:microsoft.com/office/officeart/2005/8/layout/process2"/>
    <dgm:cxn modelId="{DA70FA07-1A32-42BC-A414-FFF06F1899A1}" srcId="{66BBB2E2-FA06-4708-BDD6-F398FBA748F6}" destId="{3C37B7B6-9C09-4775-A327-B3D796A124A2}" srcOrd="0" destOrd="0" parTransId="{EDB42A88-BCE4-4C96-8F25-B98F4079FB7A}" sibTransId="{F8714403-7AF4-4269-A8EF-EF4220DC93A1}"/>
    <dgm:cxn modelId="{DDEF2890-C44A-4AB3-A31F-FCF52141C4A7}" srcId="{66BBB2E2-FA06-4708-BDD6-F398FBA748F6}" destId="{EE01DA28-6975-45A1-AFDF-AD95E31202D0}" srcOrd="1" destOrd="0" parTransId="{42D9EACA-4999-452D-8DEB-0A2DB0CC8152}" sibTransId="{7E09E045-BF71-4A65-9311-5BB4B5ADF513}"/>
    <dgm:cxn modelId="{2A79FA8D-13BD-4E23-98BF-3C22ACD28C20}" type="presOf" srcId="{66BBB2E2-FA06-4708-BDD6-F398FBA748F6}" destId="{F429FEB2-97ED-4B1A-AB31-B3DD9A527DEE}" srcOrd="0" destOrd="0" presId="urn:microsoft.com/office/officeart/2005/8/layout/process2"/>
    <dgm:cxn modelId="{CB717494-EF58-4FF5-8734-B3B273DF766A}" type="presOf" srcId="{F8714403-7AF4-4269-A8EF-EF4220DC93A1}" destId="{B2626FFA-42C3-40C4-A891-C71B991335B2}" srcOrd="0" destOrd="0" presId="urn:microsoft.com/office/officeart/2005/8/layout/process2"/>
    <dgm:cxn modelId="{BBFEB61B-DE18-431E-B34E-49AAB527319D}" srcId="{66BBB2E2-FA06-4708-BDD6-F398FBA748F6}" destId="{25A35F58-5B6A-4F2F-8828-32B927F81C63}" srcOrd="3" destOrd="0" parTransId="{4273B2A7-7BF5-440A-B8E2-6F22F24A2EDB}" sibTransId="{CB65A228-E38C-455D-A9C6-96EAE45A82B2}"/>
    <dgm:cxn modelId="{4AF279DF-4F62-41C7-A98B-2C3AA374D2BE}" type="presOf" srcId="{7E09E045-BF71-4A65-9311-5BB4B5ADF513}" destId="{BEEFAF62-9918-48C9-8F14-5A15F1BD635A}" srcOrd="0" destOrd="0" presId="urn:microsoft.com/office/officeart/2005/8/layout/process2"/>
    <dgm:cxn modelId="{85C6E296-9187-4FF6-9FF0-7E015732E2C5}" type="presOf" srcId="{25A35F58-5B6A-4F2F-8828-32B927F81C63}" destId="{502BA407-500D-4DA7-B5E5-F0A297C9AAD3}" srcOrd="0" destOrd="0" presId="urn:microsoft.com/office/officeart/2005/8/layout/process2"/>
    <dgm:cxn modelId="{DDE77019-6F78-4898-9B0D-C9C437305600}" type="presOf" srcId="{764EA6A3-3A4E-4B7C-B7E2-24EAA0621A90}" destId="{1F32E5A3-436C-4799-8B16-4BCF702EC3C8}" srcOrd="1" destOrd="0" presId="urn:microsoft.com/office/officeart/2005/8/layout/process2"/>
    <dgm:cxn modelId="{7EB8F25C-0746-41C0-97A4-DE72250FCBE4}" type="presOf" srcId="{BFACE8C6-CCAA-424A-BCDD-A3736CA0782C}" destId="{028E8664-9A1C-4FA6-9C31-6C90B38C5E41}" srcOrd="0" destOrd="0" presId="urn:microsoft.com/office/officeart/2005/8/layout/process2"/>
    <dgm:cxn modelId="{6EA9DE45-66C8-49D1-998C-BCF4BC3F4D36}" type="presOf" srcId="{3C37B7B6-9C09-4775-A327-B3D796A124A2}" destId="{0CE7BC0B-C47A-4234-8B0E-07D219BDA179}" srcOrd="0" destOrd="0" presId="urn:microsoft.com/office/officeart/2005/8/layout/process2"/>
    <dgm:cxn modelId="{D5F5BB9E-9F35-49CC-8D1C-654D2C0168C1}" type="presOf" srcId="{764EA6A3-3A4E-4B7C-B7E2-24EAA0621A90}" destId="{C285B964-EEF0-4CFA-9050-9F61104B0911}" srcOrd="0" destOrd="0" presId="urn:microsoft.com/office/officeart/2005/8/layout/process2"/>
    <dgm:cxn modelId="{0B51F5F6-026F-4CA0-9A46-465A8D2AD04B}" type="presParOf" srcId="{F429FEB2-97ED-4B1A-AB31-B3DD9A527DEE}" destId="{0CE7BC0B-C47A-4234-8B0E-07D219BDA179}" srcOrd="0" destOrd="0" presId="urn:microsoft.com/office/officeart/2005/8/layout/process2"/>
    <dgm:cxn modelId="{A93088D5-1D33-4C47-918C-CB761B962746}" type="presParOf" srcId="{F429FEB2-97ED-4B1A-AB31-B3DD9A527DEE}" destId="{B2626FFA-42C3-40C4-A891-C71B991335B2}" srcOrd="1" destOrd="0" presId="urn:microsoft.com/office/officeart/2005/8/layout/process2"/>
    <dgm:cxn modelId="{8EF65AD8-0FDC-4647-8C59-C3908D990A0A}" type="presParOf" srcId="{B2626FFA-42C3-40C4-A891-C71B991335B2}" destId="{BDA90EAC-E752-441D-BF02-0364A8FFE098}" srcOrd="0" destOrd="0" presId="urn:microsoft.com/office/officeart/2005/8/layout/process2"/>
    <dgm:cxn modelId="{B33A105E-FCC0-4C38-BD2F-3D215FC99CD3}" type="presParOf" srcId="{F429FEB2-97ED-4B1A-AB31-B3DD9A527DEE}" destId="{722A75D0-DAE0-41B7-81AD-869BE25AB6C8}" srcOrd="2" destOrd="0" presId="urn:microsoft.com/office/officeart/2005/8/layout/process2"/>
    <dgm:cxn modelId="{8995409A-6F2B-4F07-A9B7-8150DFF0383B}" type="presParOf" srcId="{F429FEB2-97ED-4B1A-AB31-B3DD9A527DEE}" destId="{BEEFAF62-9918-48C9-8F14-5A15F1BD635A}" srcOrd="3" destOrd="0" presId="urn:microsoft.com/office/officeart/2005/8/layout/process2"/>
    <dgm:cxn modelId="{F8857373-0B6A-4918-BFF2-191178CBAA5E}" type="presParOf" srcId="{BEEFAF62-9918-48C9-8F14-5A15F1BD635A}" destId="{A4F9006B-EC8D-4741-8654-0E9F49F10B36}" srcOrd="0" destOrd="0" presId="urn:microsoft.com/office/officeart/2005/8/layout/process2"/>
    <dgm:cxn modelId="{9978BC2D-1399-400F-AB3E-349E3186FF85}" type="presParOf" srcId="{F429FEB2-97ED-4B1A-AB31-B3DD9A527DEE}" destId="{028E8664-9A1C-4FA6-9C31-6C90B38C5E41}" srcOrd="4" destOrd="0" presId="urn:microsoft.com/office/officeart/2005/8/layout/process2"/>
    <dgm:cxn modelId="{87214043-15BE-4E1C-AB03-9BEFFBC01A20}" type="presParOf" srcId="{F429FEB2-97ED-4B1A-AB31-B3DD9A527DEE}" destId="{C285B964-EEF0-4CFA-9050-9F61104B0911}" srcOrd="5" destOrd="0" presId="urn:microsoft.com/office/officeart/2005/8/layout/process2"/>
    <dgm:cxn modelId="{C8CF3229-2743-4A73-B970-073EC9CA4F0D}" type="presParOf" srcId="{C285B964-EEF0-4CFA-9050-9F61104B0911}" destId="{1F32E5A3-436C-4799-8B16-4BCF702EC3C8}" srcOrd="0" destOrd="0" presId="urn:microsoft.com/office/officeart/2005/8/layout/process2"/>
    <dgm:cxn modelId="{713A80F8-F626-4B4A-A430-1CA37EA4C2E6}" type="presParOf" srcId="{F429FEB2-97ED-4B1A-AB31-B3DD9A527DEE}" destId="{502BA407-500D-4DA7-B5E5-F0A297C9AAD3}"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BC0B-C47A-4234-8B0E-07D219BDA179}">
      <dsp:nvSpPr>
        <dsp:cNvPr id="0" name=""/>
        <dsp:cNvSpPr/>
      </dsp:nvSpPr>
      <dsp:spPr>
        <a:xfrm>
          <a:off x="444638" y="1715"/>
          <a:ext cx="1631002" cy="638044"/>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b="1" kern="1200" noProof="0" dirty="0" smtClean="0"/>
            <a:t>Step 1: Introduction to Open Data  </a:t>
          </a:r>
          <a:endParaRPr lang="en-GB" sz="1400" b="1" kern="1200" noProof="0" dirty="0"/>
        </a:p>
      </dsp:txBody>
      <dsp:txXfrm>
        <a:off x="463326" y="20403"/>
        <a:ext cx="1593626" cy="600668"/>
      </dsp:txXfrm>
    </dsp:sp>
    <dsp:sp modelId="{B2626FFA-42C3-40C4-A891-C71B991335B2}">
      <dsp:nvSpPr>
        <dsp:cNvPr id="0" name=""/>
        <dsp:cNvSpPr/>
      </dsp:nvSpPr>
      <dsp:spPr>
        <a:xfrm rot="5400000">
          <a:off x="1140506" y="655711"/>
          <a:ext cx="239266" cy="2871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noProof="0" dirty="0"/>
        </a:p>
      </dsp:txBody>
      <dsp:txXfrm rot="-5400000">
        <a:off x="1174003" y="679638"/>
        <a:ext cx="172272" cy="167486"/>
      </dsp:txXfrm>
    </dsp:sp>
    <dsp:sp modelId="{722A75D0-DAE0-41B7-81AD-869BE25AB6C8}">
      <dsp:nvSpPr>
        <dsp:cNvPr id="0" name=""/>
        <dsp:cNvSpPr/>
      </dsp:nvSpPr>
      <dsp:spPr>
        <a:xfrm>
          <a:off x="444638" y="958782"/>
          <a:ext cx="1631002" cy="638044"/>
        </a:xfrm>
        <a:prstGeom prst="roundRect">
          <a:avLst>
            <a:gd name="adj" fmla="val 10000"/>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b="1" kern="1200" noProof="0" dirty="0" smtClean="0"/>
            <a:t>Step 2: Open Data Implementation</a:t>
          </a:r>
          <a:endParaRPr lang="en-GB" sz="1400" b="1" kern="1200" noProof="0" dirty="0"/>
        </a:p>
      </dsp:txBody>
      <dsp:txXfrm>
        <a:off x="463326" y="977470"/>
        <a:ext cx="1593626" cy="600668"/>
      </dsp:txXfrm>
    </dsp:sp>
    <dsp:sp modelId="{BEEFAF62-9918-48C9-8F14-5A15F1BD635A}">
      <dsp:nvSpPr>
        <dsp:cNvPr id="0" name=""/>
        <dsp:cNvSpPr/>
      </dsp:nvSpPr>
      <dsp:spPr>
        <a:xfrm rot="5400000">
          <a:off x="1140506" y="1612778"/>
          <a:ext cx="239266" cy="2871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noProof="0" dirty="0"/>
        </a:p>
      </dsp:txBody>
      <dsp:txXfrm rot="-5400000">
        <a:off x="1174003" y="1636705"/>
        <a:ext cx="172272" cy="167486"/>
      </dsp:txXfrm>
    </dsp:sp>
    <dsp:sp modelId="{028E8664-9A1C-4FA6-9C31-6C90B38C5E41}">
      <dsp:nvSpPr>
        <dsp:cNvPr id="0" name=""/>
        <dsp:cNvSpPr/>
      </dsp:nvSpPr>
      <dsp:spPr>
        <a:xfrm>
          <a:off x="444638" y="1915849"/>
          <a:ext cx="1631002" cy="638044"/>
        </a:xfrm>
        <a:prstGeom prst="roundRect">
          <a:avLst>
            <a:gd name="adj" fmla="val 10000"/>
          </a:avLst>
        </a:prstGeom>
        <a:solidFill>
          <a:srgbClr val="FF9900"/>
        </a:solidFill>
        <a:ln w="25400" cap="flat" cmpd="sng" algn="ctr">
          <a:solidFill>
            <a:srgbClr val="FF99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b="1" kern="1200" noProof="0" dirty="0" smtClean="0"/>
            <a:t>Step 3: Technical deep dive</a:t>
          </a:r>
          <a:endParaRPr lang="en-GB" sz="1400" b="1" kern="1200" noProof="0" dirty="0"/>
        </a:p>
      </dsp:txBody>
      <dsp:txXfrm>
        <a:off x="463326" y="1934537"/>
        <a:ext cx="1593626" cy="600668"/>
      </dsp:txXfrm>
    </dsp:sp>
    <dsp:sp modelId="{C285B964-EEF0-4CFA-9050-9F61104B0911}">
      <dsp:nvSpPr>
        <dsp:cNvPr id="0" name=""/>
        <dsp:cNvSpPr/>
      </dsp:nvSpPr>
      <dsp:spPr>
        <a:xfrm rot="5400000">
          <a:off x="1140506" y="2569845"/>
          <a:ext cx="239266" cy="28712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GB" sz="1200" kern="1200" noProof="0" dirty="0"/>
        </a:p>
      </dsp:txBody>
      <dsp:txXfrm rot="-5400000">
        <a:off x="1174003" y="2593772"/>
        <a:ext cx="172272" cy="167486"/>
      </dsp:txXfrm>
    </dsp:sp>
    <dsp:sp modelId="{502BA407-500D-4DA7-B5E5-F0A297C9AAD3}">
      <dsp:nvSpPr>
        <dsp:cNvPr id="0" name=""/>
        <dsp:cNvSpPr/>
      </dsp:nvSpPr>
      <dsp:spPr>
        <a:xfrm>
          <a:off x="444638" y="2872916"/>
          <a:ext cx="1631002" cy="638044"/>
        </a:xfrm>
        <a:prstGeom prst="roundRect">
          <a:avLst>
            <a:gd name="adj" fmla="val 10000"/>
          </a:avLst>
        </a:prstGeom>
        <a:solidFill>
          <a:schemeClr val="accent6"/>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b="1" kern="1200" noProof="0" dirty="0" smtClean="0"/>
            <a:t>Step 4: Where next with Open Data?</a:t>
          </a:r>
          <a:endParaRPr lang="en-GB" sz="1400" b="1" kern="1200" noProof="0" dirty="0"/>
        </a:p>
      </dsp:txBody>
      <dsp:txXfrm>
        <a:off x="463326" y="2891604"/>
        <a:ext cx="1593626" cy="600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6400" cy="49371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3849688" y="1"/>
            <a:ext cx="2946400" cy="493713"/>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EAF458E-338F-4C79-8E1F-624020FCE313}" type="datetimeFigureOut">
              <a:rPr lang="en-US"/>
              <a:pPr>
                <a:defRPr/>
              </a:pPr>
              <a:t>9/2/2016</a:t>
            </a:fld>
            <a:endParaRPr lang="en-US" dirty="0"/>
          </a:p>
        </p:txBody>
      </p:sp>
      <p:sp>
        <p:nvSpPr>
          <p:cNvPr id="4" name="Footer Placeholder 3"/>
          <p:cNvSpPr>
            <a:spLocks noGrp="1"/>
          </p:cNvSpPr>
          <p:nvPr>
            <p:ph type="ftr" sz="quarter" idx="2"/>
          </p:nvPr>
        </p:nvSpPr>
        <p:spPr>
          <a:xfrm>
            <a:off x="1" y="9377363"/>
            <a:ext cx="2946400" cy="49371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r>
              <a:rPr lang="en-US" dirty="0" smtClean="0"/>
              <a:t>Blank.potx</a:t>
            </a:r>
            <a:endParaRPr lang="en-US" dirty="0"/>
          </a:p>
        </p:txBody>
      </p:sp>
      <p:sp>
        <p:nvSpPr>
          <p:cNvPr id="5" name="Slide Number Placeholder 4"/>
          <p:cNvSpPr>
            <a:spLocks noGrp="1"/>
          </p:cNvSpPr>
          <p:nvPr>
            <p:ph type="sldNum" sz="quarter" idx="3"/>
          </p:nvPr>
        </p:nvSpPr>
        <p:spPr>
          <a:xfrm>
            <a:off x="3849688" y="9377363"/>
            <a:ext cx="2946400" cy="49371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DED720-39B0-4DAF-9C53-E753DAD2841D}" type="slidenum">
              <a:rPr lang="en-US"/>
              <a:pPr>
                <a:defRPr/>
              </a:pPr>
              <a:t>‹#›</a:t>
            </a:fld>
            <a:endParaRPr lang="en-US" dirty="0"/>
          </a:p>
        </p:txBody>
      </p:sp>
    </p:spTree>
    <p:extLst>
      <p:ext uri="{BB962C8B-B14F-4D97-AF65-F5344CB8AC3E}">
        <p14:creationId xmlns:p14="http://schemas.microsoft.com/office/powerpoint/2010/main" val="99116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6400" cy="49371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49688" y="1"/>
            <a:ext cx="2946400" cy="493713"/>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C54B1F5-60EA-4F7B-BCF7-6B2316863496}" type="datetimeFigureOut">
              <a:rPr lang="en-GB"/>
              <a:pPr>
                <a:defRPr/>
              </a:pPr>
              <a:t>02/09/2016</a:t>
            </a:fld>
            <a:endParaRPr lang="en-GB" dirty="0"/>
          </a:p>
        </p:txBody>
      </p:sp>
      <p:sp>
        <p:nvSpPr>
          <p:cNvPr id="4" name="Slide Image Placeholder 3"/>
          <p:cNvSpPr>
            <a:spLocks noGrp="1" noRot="1" noChangeAspect="1"/>
          </p:cNvSpPr>
          <p:nvPr>
            <p:ph type="sldImg" idx="2"/>
          </p:nvPr>
        </p:nvSpPr>
        <p:spPr>
          <a:xfrm>
            <a:off x="723900" y="739775"/>
            <a:ext cx="5349875" cy="3703638"/>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1" y="4689475"/>
            <a:ext cx="5438775" cy="444341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6" name="Footer Placeholder 5"/>
          <p:cNvSpPr>
            <a:spLocks noGrp="1"/>
          </p:cNvSpPr>
          <p:nvPr>
            <p:ph type="ftr" sz="quarter" idx="4"/>
          </p:nvPr>
        </p:nvSpPr>
        <p:spPr>
          <a:xfrm>
            <a:off x="1" y="9377363"/>
            <a:ext cx="2946400" cy="49371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49688" y="9377363"/>
            <a:ext cx="2946400" cy="49371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8E3971F-5A65-4713-8934-77774D1688B3}" type="slidenum">
              <a:rPr lang="en-GB"/>
              <a:pPr>
                <a:defRPr/>
              </a:pPr>
              <a:t>‹#›</a:t>
            </a:fld>
            <a:endParaRPr lang="en-GB" dirty="0"/>
          </a:p>
        </p:txBody>
      </p:sp>
    </p:spTree>
    <p:extLst>
      <p:ext uri="{BB962C8B-B14F-4D97-AF65-F5344CB8AC3E}">
        <p14:creationId xmlns:p14="http://schemas.microsoft.com/office/powerpoint/2010/main" val="3591549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image" Target="../media/image11.jpeg"/><Relationship Id="rId12" Type="http://schemas.openxmlformats.org/officeDocument/2006/relationships/image" Target="../media/image8.png"/><Relationship Id="rId17" Type="http://schemas.openxmlformats.org/officeDocument/2006/relationships/image" Target="../media/image9.png"/><Relationship Id="rId2" Type="http://schemas.openxmlformats.org/officeDocument/2006/relationships/tags" Target="../tags/tag4.xml"/><Relationship Id="rId16" Type="http://schemas.openxmlformats.org/officeDocument/2006/relationships/image" Target="../media/image14.png"/><Relationship Id="rId1" Type="http://schemas.openxmlformats.org/officeDocument/2006/relationships/vmlDrawing" Target="../drawings/vmlDrawing1.vml"/><Relationship Id="rId6" Type="http://schemas.openxmlformats.org/officeDocument/2006/relationships/slideMaster" Target="../slideMasters/slideMaster1.xml"/><Relationship Id="rId11" Type="http://schemas.openxmlformats.org/officeDocument/2006/relationships/image" Target="../media/image6.png"/><Relationship Id="rId5" Type="http://schemas.openxmlformats.org/officeDocument/2006/relationships/tags" Target="../tags/tag7.xml"/><Relationship Id="rId1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tags" Target="../tags/tag6.xml"/><Relationship Id="rId9" Type="http://schemas.openxmlformats.org/officeDocument/2006/relationships/image" Target="../media/image4.jpe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7.jpe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image" Target="../media/image16.wmf"/><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eg"/><Relationship Id="rId4" Type="http://schemas.openxmlformats.org/officeDocument/2006/relationships/image" Target="../media/image1.emf"/><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png"/><Relationship Id="rId3" Type="http://schemas.openxmlformats.org/officeDocument/2006/relationships/tags" Target="../tags/tag16.xml"/><Relationship Id="rId7" Type="http://schemas.openxmlformats.org/officeDocument/2006/relationships/image" Target="../media/image11.jpeg"/><Relationship Id="rId12" Type="http://schemas.openxmlformats.org/officeDocument/2006/relationships/image" Target="../media/image8.png"/><Relationship Id="rId17" Type="http://schemas.openxmlformats.org/officeDocument/2006/relationships/image" Target="../media/image9.png"/><Relationship Id="rId2" Type="http://schemas.openxmlformats.org/officeDocument/2006/relationships/tags" Target="../tags/tag15.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Master" Target="../slideMasters/slideMaster3.xml"/><Relationship Id="rId11" Type="http://schemas.openxmlformats.org/officeDocument/2006/relationships/image" Target="../media/image6.png"/><Relationship Id="rId5" Type="http://schemas.openxmlformats.org/officeDocument/2006/relationships/tags" Target="../tags/tag18.xml"/><Relationship Id="rId1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tags" Target="../tags/tag17.xml"/><Relationship Id="rId9" Type="http://schemas.openxmlformats.org/officeDocument/2006/relationships/image" Target="../media/image4.jpeg"/><Relationship Id="rId1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7.jpe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image" Target="../media/image16.wmf"/><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eg"/><Relationship Id="rId4" Type="http://schemas.openxmlformats.org/officeDocument/2006/relationships/image" Target="../media/image1.emf"/><Relationship Id="rId9"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png"/><Relationship Id="rId3" Type="http://schemas.openxmlformats.org/officeDocument/2006/relationships/tags" Target="../tags/tag22.xml"/><Relationship Id="rId7" Type="http://schemas.openxmlformats.org/officeDocument/2006/relationships/image" Target="../media/image11.jpeg"/><Relationship Id="rId12" Type="http://schemas.openxmlformats.org/officeDocument/2006/relationships/image" Target="../media/image8.png"/><Relationship Id="rId17" Type="http://schemas.openxmlformats.org/officeDocument/2006/relationships/image" Target="../media/image9.png"/><Relationship Id="rId2" Type="http://schemas.openxmlformats.org/officeDocument/2006/relationships/tags" Target="../tags/tag21.xml"/><Relationship Id="rId16" Type="http://schemas.openxmlformats.org/officeDocument/2006/relationships/image" Target="../media/image14.png"/><Relationship Id="rId1" Type="http://schemas.openxmlformats.org/officeDocument/2006/relationships/vmlDrawing" Target="../drawings/vmlDrawing4.vml"/><Relationship Id="rId6" Type="http://schemas.openxmlformats.org/officeDocument/2006/relationships/slideMaster" Target="../slideMasters/slideMaster4.xml"/><Relationship Id="rId11" Type="http://schemas.openxmlformats.org/officeDocument/2006/relationships/image" Target="../media/image6.png"/><Relationship Id="rId5" Type="http://schemas.openxmlformats.org/officeDocument/2006/relationships/tags" Target="../tags/tag24.xml"/><Relationship Id="rId1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tags" Target="../tags/tag23.xml"/><Relationship Id="rId9" Type="http://schemas.openxmlformats.org/officeDocument/2006/relationships/image" Target="../media/image4.jpeg"/><Relationship Id="rId1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7.jpe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image" Target="../media/image16.wmf"/><Relationship Id="rId1" Type="http://schemas.openxmlformats.org/officeDocument/2006/relationships/slideMaster" Target="../slideMasters/slideMaster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eg"/><Relationship Id="rId4" Type="http://schemas.openxmlformats.org/officeDocument/2006/relationships/image" Target="../media/image1.emf"/><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7.jpe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image" Target="../media/image16.wmf"/><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eg"/><Relationship Id="rId4" Type="http://schemas.openxmlformats.org/officeDocument/2006/relationships/image" Target="../media/image1.emf"/><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jpe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tags" Target="../tags/tag11.xml"/><Relationship Id="rId7" Type="http://schemas.openxmlformats.org/officeDocument/2006/relationships/image" Target="../media/image1.emf"/><Relationship Id="rId12" Type="http://schemas.openxmlformats.org/officeDocument/2006/relationships/image" Target="../media/image6.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5.jpeg"/><Relationship Id="rId5" Type="http://schemas.openxmlformats.org/officeDocument/2006/relationships/slideMaster" Target="../slideMasters/slideMaster2.xml"/><Relationship Id="rId10" Type="http://schemas.openxmlformats.org/officeDocument/2006/relationships/image" Target="../media/image4.jpeg"/><Relationship Id="rId4" Type="http://schemas.openxmlformats.org/officeDocument/2006/relationships/tags" Target="../tags/tag12.xml"/><Relationship Id="rId9" Type="http://schemas.openxmlformats.org/officeDocument/2006/relationships/image" Target="../media/image3.png"/><Relationship Id="rId1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rcRect b="5228"/>
          <a:stretch>
            <a:fillRect/>
          </a:stretch>
        </p:blipFill>
        <p:spPr>
          <a:xfrm>
            <a:off x="0" y="332570"/>
            <a:ext cx="9930762" cy="6525430"/>
          </a:xfrm>
          <a:prstGeom prst="rect">
            <a:avLst/>
          </a:prstGeom>
        </p:spPr>
      </p:pic>
      <p:graphicFrame>
        <p:nvGraphicFramePr>
          <p:cNvPr id="11" name="Object 10"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22" name="think-cell Slide" r:id="rId8" imgW="0" imgH="0" progId="">
                  <p:embed/>
                </p:oleObj>
              </mc:Choice>
              <mc:Fallback>
                <p:oleObj name="think-cell Slide" r:id="rId8" imgW="0" imgH="0" progId="">
                  <p:embed/>
                  <p:pic>
                    <p:nvPicPr>
                      <p:cNvPr id="0" name="AutoShape 46"/>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7"/>
          <p:cNvSpPr/>
          <p:nvPr userDrawn="1">
            <p:custDataLst>
              <p:tags r:id="rId3"/>
            </p:custDataLst>
          </p:nvPr>
        </p:nvSpPr>
        <p:spPr bwMode="auto">
          <a:xfrm>
            <a:off x="-15690" y="20504"/>
            <a:ext cx="9946452" cy="328498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63461 w 12124541"/>
              <a:gd name="connsiteY0" fmla="*/ 2791 h 2958168"/>
              <a:gd name="connsiteX1" fmla="*/ 12123785 w 12124541"/>
              <a:gd name="connsiteY1" fmla="*/ 0 h 2958168"/>
              <a:gd name="connsiteX2" fmla="*/ 12123287 w 12124541"/>
              <a:gd name="connsiteY2" fmla="*/ 1476338 h 2958168"/>
              <a:gd name="connsiteX3" fmla="*/ 10850724 w 12124541"/>
              <a:gd name="connsiteY3" fmla="*/ 2153103 h 2958168"/>
              <a:gd name="connsiteX4" fmla="*/ 3879688 w 12124541"/>
              <a:gd name="connsiteY4" fmla="*/ 2159512 h 2958168"/>
              <a:gd name="connsiteX5" fmla="*/ 2743019 w 12124541"/>
              <a:gd name="connsiteY5" fmla="*/ 2958168 h 2958168"/>
              <a:gd name="connsiteX6" fmla="*/ 1563461 w 12124541"/>
              <a:gd name="connsiteY6" fmla="*/ 2791 h 2958168"/>
              <a:gd name="connsiteX0" fmla="*/ 1563461 w 11102298"/>
              <a:gd name="connsiteY0" fmla="*/ 0 h 2958168"/>
              <a:gd name="connsiteX1" fmla="*/ 11101542 w 11102298"/>
              <a:gd name="connsiteY1" fmla="*/ 0 h 2958168"/>
              <a:gd name="connsiteX2" fmla="*/ 11101044 w 11102298"/>
              <a:gd name="connsiteY2" fmla="*/ 1476338 h 2958168"/>
              <a:gd name="connsiteX3" fmla="*/ 9828481 w 11102298"/>
              <a:gd name="connsiteY3" fmla="*/ 2153103 h 2958168"/>
              <a:gd name="connsiteX4" fmla="*/ 2857445 w 11102298"/>
              <a:gd name="connsiteY4" fmla="*/ 2159512 h 2958168"/>
              <a:gd name="connsiteX5" fmla="*/ 1720776 w 11102298"/>
              <a:gd name="connsiteY5" fmla="*/ 2958168 h 2958168"/>
              <a:gd name="connsiteX6" fmla="*/ 1563461 w 11102298"/>
              <a:gd name="connsiteY6" fmla="*/ 0 h 2958168"/>
              <a:gd name="connsiteX0" fmla="*/ 228723 w 9767560"/>
              <a:gd name="connsiteY0" fmla="*/ 0 h 2958168"/>
              <a:gd name="connsiteX1" fmla="*/ 9766804 w 9767560"/>
              <a:gd name="connsiteY1" fmla="*/ 0 h 2958168"/>
              <a:gd name="connsiteX2" fmla="*/ 9766306 w 9767560"/>
              <a:gd name="connsiteY2" fmla="*/ 1476338 h 2958168"/>
              <a:gd name="connsiteX3" fmla="*/ 8493743 w 9767560"/>
              <a:gd name="connsiteY3" fmla="*/ 2153103 h 2958168"/>
              <a:gd name="connsiteX4" fmla="*/ 1522707 w 9767560"/>
              <a:gd name="connsiteY4" fmla="*/ 2159512 h 2958168"/>
              <a:gd name="connsiteX5" fmla="*/ 386038 w 9767560"/>
              <a:gd name="connsiteY5" fmla="*/ 2958168 h 2958168"/>
              <a:gd name="connsiteX6" fmla="*/ 228723 w 9767560"/>
              <a:gd name="connsiteY6" fmla="*/ 0 h 2958168"/>
              <a:gd name="connsiteX0" fmla="*/ 0 w 9538837"/>
              <a:gd name="connsiteY0" fmla="*/ 0 h 2958168"/>
              <a:gd name="connsiteX1" fmla="*/ 9538081 w 9538837"/>
              <a:gd name="connsiteY1" fmla="*/ 0 h 2958168"/>
              <a:gd name="connsiteX2" fmla="*/ 9537583 w 9538837"/>
              <a:gd name="connsiteY2" fmla="*/ 1476338 h 2958168"/>
              <a:gd name="connsiteX3" fmla="*/ 8265020 w 9538837"/>
              <a:gd name="connsiteY3" fmla="*/ 2153103 h 2958168"/>
              <a:gd name="connsiteX4" fmla="*/ 1293984 w 9538837"/>
              <a:gd name="connsiteY4" fmla="*/ 2159512 h 2958168"/>
              <a:gd name="connsiteX5" fmla="*/ 157315 w 9538837"/>
              <a:gd name="connsiteY5" fmla="*/ 2958168 h 2958168"/>
              <a:gd name="connsiteX6" fmla="*/ 0 w 9538837"/>
              <a:gd name="connsiteY6" fmla="*/ 0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 name="connsiteX0" fmla="*/ 150434 w 9387493"/>
              <a:gd name="connsiteY0" fmla="*/ 121627 h 2958168"/>
              <a:gd name="connsiteX1" fmla="*/ 9386737 w 9387493"/>
              <a:gd name="connsiteY1" fmla="*/ 0 h 2958168"/>
              <a:gd name="connsiteX2" fmla="*/ 9386239 w 9387493"/>
              <a:gd name="connsiteY2" fmla="*/ 1476338 h 2958168"/>
              <a:gd name="connsiteX3" fmla="*/ 8113676 w 9387493"/>
              <a:gd name="connsiteY3" fmla="*/ 2153103 h 2958168"/>
              <a:gd name="connsiteX4" fmla="*/ 1142640 w 9387493"/>
              <a:gd name="connsiteY4" fmla="*/ 2159512 h 2958168"/>
              <a:gd name="connsiteX5" fmla="*/ 5971 w 9387493"/>
              <a:gd name="connsiteY5" fmla="*/ 2958168 h 2958168"/>
              <a:gd name="connsiteX6" fmla="*/ 150434 w 9387493"/>
              <a:gd name="connsiteY6" fmla="*/ 121627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494" h="2958168">
                <a:moveTo>
                  <a:pt x="0" y="0"/>
                </a:moveTo>
                <a:lnTo>
                  <a:pt x="9386738" y="0"/>
                </a:lnTo>
                <a:cubicBezTo>
                  <a:pt x="9387251" y="67600"/>
                  <a:pt x="9387494" y="1432923"/>
                  <a:pt x="9386240" y="1476338"/>
                </a:cubicBezTo>
                <a:cubicBezTo>
                  <a:pt x="8908844" y="2148347"/>
                  <a:pt x="8530263" y="2158423"/>
                  <a:pt x="8113677" y="2153103"/>
                </a:cubicBezTo>
                <a:lnTo>
                  <a:pt x="1142641" y="2159512"/>
                </a:lnTo>
                <a:cubicBezTo>
                  <a:pt x="565427" y="2192654"/>
                  <a:pt x="197581" y="2495346"/>
                  <a:pt x="5972" y="2958168"/>
                </a:cubicBezTo>
                <a:cubicBezTo>
                  <a:pt x="1" y="2922215"/>
                  <a:pt x="8626" y="17545"/>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le 1"/>
          <p:cNvSpPr>
            <a:spLocks noGrp="1"/>
          </p:cNvSpPr>
          <p:nvPr>
            <p:ph type="ctrTitle"/>
            <p:custDataLst>
              <p:tags r:id="rId4"/>
            </p:custDataLst>
          </p:nvPr>
        </p:nvSpPr>
        <p:spPr>
          <a:xfrm>
            <a:off x="1286594" y="476590"/>
            <a:ext cx="4857684" cy="938900"/>
          </a:xfrm>
        </p:spPr>
        <p:txBody>
          <a:bodyPr>
            <a:noAutofit/>
          </a:bodyPr>
          <a:lstStyle>
            <a:lvl1pPr algn="l">
              <a:defRPr sz="3200" b="0">
                <a:solidFill>
                  <a:srgbClr val="0C71B6"/>
                </a:solidFill>
                <a:latin typeface="Calibri" pitchFamily="34" charset="0"/>
                <a:cs typeface="Calibri" pitchFamily="34" charset="0"/>
              </a:defRPr>
            </a:lvl1pPr>
          </a:lstStyle>
          <a:p>
            <a:r>
              <a:rPr lang="en-US" smtClean="0"/>
              <a:t>Click to edit Master title style</a:t>
            </a:r>
            <a:endParaRPr lang="en-GB" dirty="0"/>
          </a:p>
        </p:txBody>
      </p:sp>
      <p:sp>
        <p:nvSpPr>
          <p:cNvPr id="3" name="Subtitle 2"/>
          <p:cNvSpPr>
            <a:spLocks noGrp="1"/>
          </p:cNvSpPr>
          <p:nvPr>
            <p:ph type="subTitle" idx="1"/>
            <p:custDataLst>
              <p:tags r:id="rId5"/>
            </p:custDataLst>
          </p:nvPr>
        </p:nvSpPr>
        <p:spPr>
          <a:xfrm>
            <a:off x="1286593" y="1625440"/>
            <a:ext cx="4857685" cy="288032"/>
          </a:xfrm>
        </p:spPr>
        <p:txBody>
          <a:bodyPr>
            <a:noAutofit/>
          </a:bodyPr>
          <a:lstStyle>
            <a:lvl1pPr marL="0" indent="0" algn="l">
              <a:buNone/>
              <a:defRPr sz="1800">
                <a:solidFill>
                  <a:srgbClr val="F26829"/>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pic>
        <p:nvPicPr>
          <p:cNvPr id="18" name="Picture 6" descr="http://www.legal-online.be/websites/39/uploads/image/logo%20Time%20Lex(1).jpg"/>
          <p:cNvPicPr>
            <a:picLocks noChangeAspect="1" noChangeArrowheads="1"/>
          </p:cNvPicPr>
          <p:nvPr userDrawn="1"/>
        </p:nvPicPr>
        <p:blipFill>
          <a:blip r:embed="rId9"/>
          <a:srcRect b="10550"/>
          <a:stretch>
            <a:fillRect/>
          </a:stretch>
        </p:blipFill>
        <p:spPr bwMode="auto">
          <a:xfrm>
            <a:off x="4485298" y="6511747"/>
            <a:ext cx="326696" cy="293202"/>
          </a:xfrm>
          <a:prstGeom prst="rect">
            <a:avLst/>
          </a:prstGeom>
          <a:noFill/>
        </p:spPr>
      </p:pic>
      <p:pic>
        <p:nvPicPr>
          <p:cNvPr id="19" name="Picture 8" descr="http://www.sogeti.de/fileadmin/user_upload/Sogeti_cmyk.jpg"/>
          <p:cNvPicPr>
            <a:picLocks noChangeAspect="1" noChangeArrowheads="1"/>
          </p:cNvPicPr>
          <p:nvPr userDrawn="1"/>
        </p:nvPicPr>
        <p:blipFill>
          <a:blip r:embed="rId10"/>
          <a:srcRect/>
          <a:stretch>
            <a:fillRect/>
          </a:stretch>
        </p:blipFill>
        <p:spPr bwMode="auto">
          <a:xfrm>
            <a:off x="5118941" y="6556991"/>
            <a:ext cx="920966" cy="202714"/>
          </a:xfrm>
          <a:prstGeom prst="rect">
            <a:avLst/>
          </a:prstGeom>
          <a:noFill/>
        </p:spPr>
      </p:pic>
      <p:pic>
        <p:nvPicPr>
          <p:cNvPr id="20" name="Picture 10" descr="http://upload.wikimedia.org/wikipedia/commons/thumb/a/a7/University_of_Southampton_Logo.svg/2000px-University_of_Southampton_Logo.svg.png"/>
          <p:cNvPicPr>
            <a:picLocks noChangeAspect="1" noChangeArrowheads="1"/>
          </p:cNvPicPr>
          <p:nvPr userDrawn="1"/>
        </p:nvPicPr>
        <p:blipFill>
          <a:blip r:embed="rId11"/>
          <a:srcRect/>
          <a:stretch>
            <a:fillRect/>
          </a:stretch>
        </p:blipFill>
        <p:spPr bwMode="auto">
          <a:xfrm>
            <a:off x="6346854" y="6562600"/>
            <a:ext cx="866502" cy="191497"/>
          </a:xfrm>
          <a:prstGeom prst="rect">
            <a:avLst/>
          </a:prstGeom>
          <a:noFill/>
        </p:spPr>
      </p:pic>
      <p:pic>
        <p:nvPicPr>
          <p:cNvPr id="22"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09984" y="6487793"/>
            <a:ext cx="851656" cy="341111"/>
          </a:xfrm>
          <a:prstGeom prst="rect">
            <a:avLst/>
          </a:prstGeom>
          <a:noFill/>
        </p:spPr>
      </p:pic>
      <p:pic>
        <p:nvPicPr>
          <p:cNvPr id="1039" name="Picture 15" descr="D:\Pallavi\PSN\shutterstock\Transparent CC-Logo.png"/>
          <p:cNvPicPr>
            <a:picLocks noChangeAspect="1" noChangeArrowheads="1"/>
          </p:cNvPicPr>
          <p:nvPr userDrawn="1"/>
        </p:nvPicPr>
        <p:blipFill>
          <a:blip r:embed="rId13"/>
          <a:srcRect/>
          <a:stretch>
            <a:fillRect/>
          </a:stretch>
        </p:blipFill>
        <p:spPr bwMode="auto">
          <a:xfrm>
            <a:off x="488380" y="6576898"/>
            <a:ext cx="1629345" cy="162900"/>
          </a:xfrm>
          <a:prstGeom prst="rect">
            <a:avLst/>
          </a:prstGeom>
          <a:noFill/>
        </p:spPr>
      </p:pic>
      <p:pic>
        <p:nvPicPr>
          <p:cNvPr id="1041" name="Picture 17" descr="http://summit.theodi.org/wp-content/uploads/2014/05/Slice-12.png"/>
          <p:cNvPicPr>
            <a:picLocks noChangeAspect="1" noChangeArrowheads="1"/>
          </p:cNvPicPr>
          <p:nvPr userDrawn="1"/>
        </p:nvPicPr>
        <p:blipFill>
          <a:blip r:embed="rId14"/>
          <a:srcRect/>
          <a:stretch>
            <a:fillRect/>
          </a:stretch>
        </p:blipFill>
        <p:spPr bwMode="auto">
          <a:xfrm>
            <a:off x="2424672" y="6547683"/>
            <a:ext cx="723488" cy="221330"/>
          </a:xfrm>
          <a:prstGeom prst="rect">
            <a:avLst/>
          </a:prstGeom>
          <a:noFill/>
        </p:spPr>
      </p:pic>
      <p:pic>
        <p:nvPicPr>
          <p:cNvPr id="1043" name="Picture 19" descr="http://www.intrasoft-intl.dk/images/logo.png"/>
          <p:cNvPicPr>
            <a:picLocks noChangeAspect="1" noChangeArrowheads="1"/>
          </p:cNvPicPr>
          <p:nvPr userDrawn="1"/>
        </p:nvPicPr>
        <p:blipFill>
          <a:blip r:embed="rId15"/>
          <a:srcRect/>
          <a:stretch>
            <a:fillRect/>
          </a:stretch>
        </p:blipFill>
        <p:spPr bwMode="auto">
          <a:xfrm>
            <a:off x="3455107" y="6547118"/>
            <a:ext cx="723244" cy="222460"/>
          </a:xfrm>
          <a:prstGeom prst="rect">
            <a:avLst/>
          </a:prstGeom>
          <a:noFill/>
        </p:spPr>
      </p:pic>
      <p:pic>
        <p:nvPicPr>
          <p:cNvPr id="1045" name="Picture 21" descr="http://inspire.ec.europa.eu/events/conferences/inspire_2014/images/contera.png"/>
          <p:cNvPicPr>
            <a:picLocks noChangeAspect="1" noChangeArrowheads="1"/>
          </p:cNvPicPr>
          <p:nvPr userDrawn="1"/>
        </p:nvPicPr>
        <p:blipFill>
          <a:blip r:embed="rId16"/>
          <a:srcRect t="11559" b="54092"/>
          <a:stretch>
            <a:fillRect/>
          </a:stretch>
        </p:blipFill>
        <p:spPr bwMode="auto">
          <a:xfrm>
            <a:off x="7520303" y="6551986"/>
            <a:ext cx="882734" cy="212725"/>
          </a:xfrm>
          <a:prstGeom prst="rect">
            <a:avLst/>
          </a:prstGeom>
          <a:noFill/>
        </p:spPr>
      </p:pic>
      <p:pic>
        <p:nvPicPr>
          <p:cNvPr id="4" name="Picture 3"/>
          <p:cNvPicPr>
            <a:picLocks noChangeAspect="1"/>
          </p:cNvPicPr>
          <p:nvPr userDrawn="1"/>
        </p:nvPicPr>
        <p:blipFill>
          <a:blip r:embed="rId17"/>
          <a:stretch>
            <a:fillRect/>
          </a:stretch>
        </p:blipFill>
        <p:spPr>
          <a:xfrm>
            <a:off x="6321190" y="99859"/>
            <a:ext cx="3555297" cy="131286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2" name="Title 1"/>
          <p:cNvSpPr>
            <a:spLocks noGrp="1"/>
          </p:cNvSpPr>
          <p:nvPr>
            <p:ph type="title"/>
          </p:nvPr>
        </p:nvSpPr>
        <p:spPr>
          <a:xfrm>
            <a:off x="350838" y="0"/>
            <a:ext cx="7050502" cy="895580"/>
          </a:xfrm>
        </p:spPr>
        <p:txBody>
          <a:bodyPr/>
          <a:lstStyle>
            <a:lvl1pPr algn="l" rtl="0" eaLnBrk="1" fontAlgn="base" hangingPunct="1">
              <a:spcBef>
                <a:spcPct val="0"/>
              </a:spcBef>
              <a:spcAft>
                <a:spcPct val="0"/>
              </a:spcAft>
              <a:defRPr lang="en-GB" sz="2000" kern="1200" dirty="0">
                <a:solidFill>
                  <a:srgbClr val="0C71B6"/>
                </a:solidFill>
                <a:latin typeface="+mn-lt"/>
                <a:ea typeface="+mj-ea"/>
                <a:cs typeface="Myriad Pro Light" panose="020B0603030403020204" pitchFamily="34" charset="0"/>
              </a:defRPr>
            </a:lvl1pPr>
          </a:lstStyle>
          <a:p>
            <a:r>
              <a:rPr lang="en-US" dirty="0" smtClean="0"/>
              <a:t>Click to edit Master title style</a:t>
            </a:r>
            <a:endParaRPr lang="en-GB" dirty="0"/>
          </a:p>
        </p:txBody>
      </p:sp>
      <p:sp>
        <p:nvSpPr>
          <p:cNvPr id="14"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latin typeface="+mn-lt"/>
              </a:defRPr>
            </a:lvl1pPr>
            <a:lvl2pPr>
              <a:buFontTx/>
              <a:buBlip>
                <a:blip r:embed="rId2"/>
              </a:buBlip>
              <a:defRPr>
                <a:solidFill>
                  <a:srgbClr val="0C71B6"/>
                </a:solidFill>
                <a:latin typeface="+mn-lt"/>
              </a:defRPr>
            </a:lvl2pPr>
            <a:lvl3pPr>
              <a:buFontTx/>
              <a:buBlip>
                <a:blip r:embed="rId2"/>
              </a:buBlip>
              <a:defRPr>
                <a:solidFill>
                  <a:srgbClr val="0C71B6"/>
                </a:solidFill>
                <a:latin typeface="+mn-lt"/>
              </a:defRPr>
            </a:lvl3pPr>
            <a:lvl4pPr>
              <a:buFontTx/>
              <a:buBlip>
                <a:blip r:embed="rId2"/>
              </a:buBlip>
              <a:defRPr>
                <a:solidFill>
                  <a:srgbClr val="0C71B6"/>
                </a:solidFill>
                <a:latin typeface="+mn-lt"/>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pic>
        <p:nvPicPr>
          <p:cNvPr id="16" name="Picture 15"/>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7" name="Rectangle 16"/>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smtClean="0">
              <a:solidFill>
                <a:srgbClr val="2C3581">
                  <a:lumMod val="85000"/>
                  <a:lumOff val="15000"/>
                </a:srgbClr>
              </a:solidFill>
              <a:latin typeface="Myriad Pro Light" panose="020B0603030403020204" pitchFamily="34" charset="0"/>
            </a:endParaRPr>
          </a:p>
        </p:txBody>
      </p:sp>
      <p:sp>
        <p:nvSpPr>
          <p:cNvPr id="18" name="Text Placeholder 14"/>
          <p:cNvSpPr>
            <a:spLocks noGrp="1"/>
          </p:cNvSpPr>
          <p:nvPr>
            <p:ph type="body" sz="quarter" idx="19" hasCustomPrompt="1"/>
          </p:nvPr>
        </p:nvSpPr>
        <p:spPr>
          <a:xfrm>
            <a:off x="350839" y="1123950"/>
            <a:ext cx="9210674" cy="313932"/>
          </a:xfrm>
        </p:spPr>
        <p:txBody>
          <a:bodyPr>
            <a:sp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0" kern="1200" dirty="0" smtClean="0">
                <a:solidFill>
                  <a:srgbClr val="F26829"/>
                </a:solidFill>
                <a:latin typeface="+mn-lt"/>
                <a:ea typeface="+mn-ea"/>
                <a:cs typeface="Myriad Pro Light" panose="020B0603030403020204" pitchFamily="34" charset="0"/>
              </a:defRPr>
            </a:lvl1pPr>
          </a:lstStyle>
          <a:p>
            <a:pPr lvl="0"/>
            <a:r>
              <a:rPr lang="en-US" dirty="0" smtClean="0"/>
              <a:t>Click to add subtitle</a:t>
            </a:r>
          </a:p>
        </p:txBody>
      </p:sp>
      <p:pic>
        <p:nvPicPr>
          <p:cNvPr id="19" name="Picture 18"/>
          <p:cNvPicPr>
            <a:picLocks noChangeAspect="1"/>
          </p:cNvPicPr>
          <p:nvPr userDrawn="1"/>
        </p:nvPicPr>
        <p:blipFill>
          <a:blip r:embed="rId4"/>
          <a:stretch>
            <a:fillRect/>
          </a:stretch>
        </p:blipFill>
        <p:spPr>
          <a:xfrm>
            <a:off x="7401340" y="33569"/>
            <a:ext cx="2454388" cy="906330"/>
          </a:xfrm>
          <a:prstGeom prst="rect">
            <a:avLst/>
          </a:prstGeom>
        </p:spPr>
      </p:pic>
      <p:cxnSp>
        <p:nvCxnSpPr>
          <p:cNvPr id="28" name="Straight Connector 27"/>
          <p:cNvCxnSpPr/>
          <p:nvPr userDrawn="1"/>
        </p:nvCxnSpPr>
        <p:spPr>
          <a:xfrm>
            <a:off x="350838" y="895580"/>
            <a:ext cx="7050502" cy="0"/>
          </a:xfrm>
          <a:prstGeom prst="line">
            <a:avLst/>
          </a:prstGeom>
          <a:ln w="19050">
            <a:solidFill>
              <a:srgbClr val="F9A01B"/>
            </a:solidFill>
          </a:ln>
        </p:spPr>
        <p:style>
          <a:lnRef idx="1">
            <a:schemeClr val="accent1"/>
          </a:lnRef>
          <a:fillRef idx="0">
            <a:schemeClr val="accent1"/>
          </a:fillRef>
          <a:effectRef idx="0">
            <a:schemeClr val="accent1"/>
          </a:effectRef>
          <a:fontRef idx="minor">
            <a:schemeClr val="tx1"/>
          </a:fontRef>
        </p:style>
      </p:cxnSp>
      <p:pic>
        <p:nvPicPr>
          <p:cNvPr id="48" name="Picture 2"/>
          <p:cNvPicPr>
            <a:picLocks noChangeAspect="1" noChangeArrowheads="1"/>
          </p:cNvPicPr>
          <p:nvPr userDrawn="1"/>
        </p:nvPicPr>
        <p:blipFill>
          <a:blip r:embed="rId5" cstate="print"/>
          <a:srcRect/>
          <a:stretch>
            <a:fillRect/>
          </a:stretch>
        </p:blipFill>
        <p:spPr bwMode="auto">
          <a:xfrm>
            <a:off x="1159581" y="6556168"/>
            <a:ext cx="1518593" cy="193344"/>
          </a:xfrm>
          <a:prstGeom prst="rect">
            <a:avLst/>
          </a:prstGeom>
          <a:noFill/>
          <a:ln w="9525">
            <a:noFill/>
            <a:miter lim="800000"/>
            <a:headEnd/>
            <a:tailEnd/>
          </a:ln>
          <a:effectLst/>
        </p:spPr>
      </p:pic>
      <p:pic>
        <p:nvPicPr>
          <p:cNvPr id="50" name="Picture 2" descr="http://semanticweb.com/files/2013/09/ODI.png"/>
          <p:cNvPicPr>
            <a:picLocks noChangeAspect="1" noChangeArrowheads="1"/>
          </p:cNvPicPr>
          <p:nvPr userDrawn="1"/>
        </p:nvPicPr>
        <p:blipFill>
          <a:blip r:embed="rId6"/>
          <a:srcRect l="13980" t="31437" r="13900" b="36396"/>
          <a:stretch>
            <a:fillRect/>
          </a:stretch>
        </p:blipFill>
        <p:spPr bwMode="auto">
          <a:xfrm>
            <a:off x="2825761" y="6549818"/>
            <a:ext cx="658907" cy="193344"/>
          </a:xfrm>
          <a:prstGeom prst="rect">
            <a:avLst/>
          </a:prstGeom>
          <a:noFill/>
        </p:spPr>
      </p:pic>
      <p:pic>
        <p:nvPicPr>
          <p:cNvPr id="51" name="Picture 4" descr="http://www.intrasoft-intl.dk/images/logo.png"/>
          <p:cNvPicPr>
            <a:picLocks noChangeAspect="1" noChangeArrowheads="1"/>
          </p:cNvPicPr>
          <p:nvPr userDrawn="1"/>
        </p:nvPicPr>
        <p:blipFill>
          <a:blip r:embed="rId7"/>
          <a:srcRect/>
          <a:stretch>
            <a:fillRect/>
          </a:stretch>
        </p:blipFill>
        <p:spPr bwMode="auto">
          <a:xfrm>
            <a:off x="3771955" y="6542057"/>
            <a:ext cx="648089" cy="199343"/>
          </a:xfrm>
          <a:prstGeom prst="rect">
            <a:avLst/>
          </a:prstGeom>
          <a:noFill/>
        </p:spPr>
      </p:pic>
      <p:pic>
        <p:nvPicPr>
          <p:cNvPr id="52" name="Picture 6" descr="http://www.legal-online.be/websites/39/uploads/image/logo%20Time%20Lex(1).jpg"/>
          <p:cNvPicPr>
            <a:picLocks noChangeAspect="1" noChangeArrowheads="1"/>
          </p:cNvPicPr>
          <p:nvPr userDrawn="1"/>
        </p:nvPicPr>
        <p:blipFill>
          <a:blip r:embed="rId8"/>
          <a:srcRect b="10550"/>
          <a:stretch>
            <a:fillRect/>
          </a:stretch>
        </p:blipFill>
        <p:spPr bwMode="auto">
          <a:xfrm>
            <a:off x="4707331" y="6545557"/>
            <a:ext cx="235540" cy="211393"/>
          </a:xfrm>
          <a:prstGeom prst="rect">
            <a:avLst/>
          </a:prstGeom>
          <a:noFill/>
        </p:spPr>
      </p:pic>
      <p:pic>
        <p:nvPicPr>
          <p:cNvPr id="53" name="Picture 8" descr="http://www.sogeti.de/fileadmin/user_upload/Sogeti_cmyk.jpg"/>
          <p:cNvPicPr>
            <a:picLocks noChangeAspect="1" noChangeArrowheads="1"/>
          </p:cNvPicPr>
          <p:nvPr userDrawn="1"/>
        </p:nvPicPr>
        <p:blipFill>
          <a:blip r:embed="rId9"/>
          <a:srcRect/>
          <a:stretch>
            <a:fillRect/>
          </a:stretch>
        </p:blipFill>
        <p:spPr bwMode="auto">
          <a:xfrm>
            <a:off x="5230158" y="6544412"/>
            <a:ext cx="840970" cy="185106"/>
          </a:xfrm>
          <a:prstGeom prst="rect">
            <a:avLst/>
          </a:prstGeom>
          <a:noFill/>
        </p:spPr>
      </p:pic>
      <p:pic>
        <p:nvPicPr>
          <p:cNvPr id="54" name="Picture 10" descr="http://upload.wikimedia.org/wikipedia/commons/thumb/a/a7/University_of_Southampton_Logo.svg/2000px-University_of_Southampton_Logo.svg.png"/>
          <p:cNvPicPr>
            <a:picLocks noChangeAspect="1" noChangeArrowheads="1"/>
          </p:cNvPicPr>
          <p:nvPr userDrawn="1"/>
        </p:nvPicPr>
        <p:blipFill>
          <a:blip r:embed="rId10"/>
          <a:srcRect/>
          <a:stretch>
            <a:fillRect/>
          </a:stretch>
        </p:blipFill>
        <p:spPr bwMode="auto">
          <a:xfrm>
            <a:off x="6358415" y="6569792"/>
            <a:ext cx="866502" cy="191497"/>
          </a:xfrm>
          <a:prstGeom prst="rect">
            <a:avLst/>
          </a:prstGeom>
          <a:noFill/>
        </p:spPr>
      </p:pic>
      <p:pic>
        <p:nvPicPr>
          <p:cNvPr id="55" name="Picture 12" descr="http://inspire.ec.europa.eu/events/conferences/inspire_2011/logos/conterra_Logo_RGB_300_3,5cm.jpg"/>
          <p:cNvPicPr>
            <a:picLocks noChangeAspect="1" noChangeArrowheads="1"/>
          </p:cNvPicPr>
          <p:nvPr userDrawn="1"/>
        </p:nvPicPr>
        <p:blipFill>
          <a:blip r:embed="rId11"/>
          <a:srcRect/>
          <a:stretch>
            <a:fillRect/>
          </a:stretch>
        </p:blipFill>
        <p:spPr bwMode="auto">
          <a:xfrm>
            <a:off x="7512204" y="6585792"/>
            <a:ext cx="948594" cy="130920"/>
          </a:xfrm>
          <a:prstGeom prst="rect">
            <a:avLst/>
          </a:prstGeom>
          <a:noFill/>
        </p:spPr>
      </p:pic>
      <p:pic>
        <p:nvPicPr>
          <p:cNvPr id="56"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48084" y="6481533"/>
            <a:ext cx="851656" cy="341111"/>
          </a:xfrm>
          <a:prstGeom prst="rect">
            <a:avLst/>
          </a:prstGeom>
          <a:noFill/>
        </p:spPr>
      </p:pic>
      <p:cxnSp>
        <p:nvCxnSpPr>
          <p:cNvPr id="57" name="Straight Connector 56"/>
          <p:cNvCxnSpPr/>
          <p:nvPr userDrawn="1"/>
        </p:nvCxnSpPr>
        <p:spPr>
          <a:xfrm>
            <a:off x="-11112" y="6381980"/>
            <a:ext cx="9936162"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Slide Number Placeholder 5"/>
          <p:cNvSpPr>
            <a:spLocks noGrp="1"/>
          </p:cNvSpPr>
          <p:nvPr>
            <p:ph type="sldNum" sz="quarter" idx="4"/>
          </p:nvPr>
        </p:nvSpPr>
        <p:spPr>
          <a:xfrm>
            <a:off x="9553130" y="6535281"/>
            <a:ext cx="327570" cy="194237"/>
          </a:xfrm>
          <a:prstGeom prst="rect">
            <a:avLst/>
          </a:prstGeom>
        </p:spPr>
        <p:txBody>
          <a:bodyPr/>
          <a:lstStyle>
            <a:lvl1pPr>
              <a:defRPr sz="800">
                <a:solidFill>
                  <a:schemeClr val="bg2">
                    <a:lumMod val="50000"/>
                  </a:schemeClr>
                </a:solidFill>
                <a:latin typeface="Myriad Pro Light" panose="020B0603030403020204" pitchFamily="34" charset="0"/>
              </a:defRPr>
            </a:lvl1pPr>
          </a:lstStyle>
          <a:p>
            <a:pPr>
              <a:defRPr/>
            </a:pPr>
            <a:fld id="{6A9CE626-3159-4274-8158-4292551456C4}" type="slidenum">
              <a:rPr lang="en-GB" smtClean="0">
                <a:solidFill>
                  <a:srgbClr val="FFFFFF">
                    <a:lumMod val="50000"/>
                  </a:srgbClr>
                </a:solidFill>
              </a:rPr>
              <a:pPr>
                <a:defRPr/>
              </a:pPr>
              <a:t>‹#›</a:t>
            </a:fld>
            <a:endParaRPr lang="en-GB" dirty="0">
              <a:solidFill>
                <a:srgbClr val="FFFFFF">
                  <a:lumMod val="50000"/>
                </a:srgbClr>
              </a:solidFill>
            </a:endParaRPr>
          </a:p>
        </p:txBody>
      </p:sp>
    </p:spTree>
    <p:extLst>
      <p:ext uri="{BB962C8B-B14F-4D97-AF65-F5344CB8AC3E}">
        <p14:creationId xmlns:p14="http://schemas.microsoft.com/office/powerpoint/2010/main" val="818573520"/>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page with sub heading">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spcBef>
                <a:spcPct val="0"/>
              </a:spcBef>
              <a:spcAft>
                <a:spcPct val="0"/>
              </a:spcAft>
              <a:defRPr lang="en-GB" sz="2000" kern="1200" dirty="0">
                <a:solidFill>
                  <a:srgbClr val="0C71B6"/>
                </a:solidFill>
                <a:latin typeface="+mn-lt"/>
                <a:ea typeface="+mj-ea"/>
                <a:cs typeface="Myriad Pro Light" panose="020B0603030403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latin typeface="+mn-lt"/>
              </a:defRPr>
            </a:lvl1pPr>
            <a:lvl2pPr>
              <a:buFontTx/>
              <a:buBlip>
                <a:blip r:embed="rId2"/>
              </a:buBlip>
              <a:defRPr>
                <a:solidFill>
                  <a:srgbClr val="0C71B6"/>
                </a:solidFill>
                <a:latin typeface="+mn-lt"/>
              </a:defRPr>
            </a:lvl2pPr>
            <a:lvl3pPr>
              <a:buFontTx/>
              <a:buBlip>
                <a:blip r:embed="rId2"/>
              </a:buBlip>
              <a:defRPr>
                <a:solidFill>
                  <a:srgbClr val="0C71B6"/>
                </a:solidFill>
                <a:latin typeface="+mn-lt"/>
              </a:defRPr>
            </a:lvl3pPr>
            <a:lvl4pPr>
              <a:buFontTx/>
              <a:buBlip>
                <a:blip r:embed="rId2"/>
              </a:buBlip>
              <a:defRPr>
                <a:solidFill>
                  <a:srgbClr val="0C71B6"/>
                </a:solidFill>
                <a:latin typeface="+mn-lt"/>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pic>
        <p:nvPicPr>
          <p:cNvPr id="8" name="Picture 7"/>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1" name="Rectangle 10"/>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smtClean="0">
              <a:solidFill>
                <a:srgbClr val="2C3581">
                  <a:lumMod val="85000"/>
                  <a:lumOff val="15000"/>
                </a:srgbClr>
              </a:solidFill>
              <a:latin typeface="Myriad Pro Light" panose="020B0603030403020204" pitchFamily="34" charset="0"/>
            </a:endParaRPr>
          </a:p>
        </p:txBody>
      </p:sp>
      <p:sp>
        <p:nvSpPr>
          <p:cNvPr id="9" name="Text Placeholder 10"/>
          <p:cNvSpPr>
            <a:spLocks noGrp="1"/>
          </p:cNvSpPr>
          <p:nvPr>
            <p:ph type="body" sz="quarter" idx="14" hasCustomPrompt="1"/>
          </p:nvPr>
        </p:nvSpPr>
        <p:spPr>
          <a:xfrm>
            <a:off x="350839" y="1123950"/>
            <a:ext cx="9210673" cy="31393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sz="1600" i="0" dirty="0" smtClean="0">
                <a:solidFill>
                  <a:srgbClr val="F26829"/>
                </a:solidFill>
                <a:latin typeface="+mn-lt"/>
              </a:defRPr>
            </a:lvl1pPr>
          </a:lstStyle>
          <a:p>
            <a:pPr marL="0" lvl="0" indent="0" algn="ctr">
              <a:buNone/>
            </a:pPr>
            <a:r>
              <a:rPr lang="en-US" dirty="0" smtClean="0"/>
              <a:t>Click to edit Master subtitle style</a:t>
            </a:r>
          </a:p>
        </p:txBody>
      </p:sp>
      <p:sp>
        <p:nvSpPr>
          <p:cNvPr id="14" name="Slide Number Placeholder 5"/>
          <p:cNvSpPr>
            <a:spLocks noGrp="1"/>
          </p:cNvSpPr>
          <p:nvPr>
            <p:ph type="sldNum" sz="quarter" idx="4"/>
          </p:nvPr>
        </p:nvSpPr>
        <p:spPr>
          <a:xfrm>
            <a:off x="9553130" y="6535281"/>
            <a:ext cx="327570" cy="194237"/>
          </a:xfrm>
          <a:prstGeom prst="rect">
            <a:avLst/>
          </a:prstGeom>
        </p:spPr>
        <p:txBody>
          <a:bodyPr/>
          <a:lstStyle>
            <a:lvl1pPr>
              <a:defRPr sz="800">
                <a:solidFill>
                  <a:schemeClr val="bg2">
                    <a:lumMod val="50000"/>
                  </a:schemeClr>
                </a:solidFill>
                <a:latin typeface="Myriad Pro Light" panose="020B0603030403020204" pitchFamily="34" charset="0"/>
              </a:defRPr>
            </a:lvl1pPr>
          </a:lstStyle>
          <a:p>
            <a:pPr>
              <a:defRPr/>
            </a:pPr>
            <a:fld id="{6A9CE626-3159-4274-8158-4292551456C4}" type="slidenum">
              <a:rPr lang="en-GB" smtClean="0">
                <a:solidFill>
                  <a:srgbClr val="FFFFFF">
                    <a:lumMod val="50000"/>
                  </a:srgbClr>
                </a:solidFill>
              </a:rPr>
              <a:pPr>
                <a:defRPr/>
              </a:pPr>
              <a:t>‹#›</a:t>
            </a:fld>
            <a:endParaRPr lang="en-GB" dirty="0">
              <a:solidFill>
                <a:srgbClr val="FFFFFF">
                  <a:lumMod val="50000"/>
                </a:srgbClr>
              </a:solidFill>
            </a:endParaRPr>
          </a:p>
        </p:txBody>
      </p:sp>
    </p:spTree>
    <p:extLst>
      <p:ext uri="{BB962C8B-B14F-4D97-AF65-F5344CB8AC3E}">
        <p14:creationId xmlns:p14="http://schemas.microsoft.com/office/powerpoint/2010/main" val="1492208980"/>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smtClean="0"/>
              <a:t>Click to edit Master title style</a:t>
            </a:r>
            <a:endParaRPr lang="en-GB"/>
          </a:p>
        </p:txBody>
      </p:sp>
      <p:sp>
        <p:nvSpPr>
          <p:cNvPr id="5" name="Text Placeholder 10"/>
          <p:cNvSpPr>
            <a:spLocks noGrp="1"/>
          </p:cNvSpPr>
          <p:nvPr>
            <p:ph type="body" sz="quarter" idx="14" hasCustomPrompt="1"/>
          </p:nvPr>
        </p:nvSpPr>
        <p:spPr>
          <a:xfrm>
            <a:off x="350839" y="1123950"/>
            <a:ext cx="9210673" cy="313932"/>
          </a:xfrm>
          <a:noFill/>
          <a:ln w="9525">
            <a:noFill/>
            <a:miter lim="800000"/>
            <a:headEnd/>
            <a:tailEnd/>
          </a:ln>
        </p:spPr>
        <p:txBody>
          <a:bodyPr vert="horz" wrap="square" lIns="91440" tIns="45720" rIns="91440" bIns="45720" numCol="1" anchor="t" anchorCtr="0" compatLnSpc="1">
            <a:prstTxWarp prst="textNoShape">
              <a:avLst/>
            </a:prstTxWarp>
            <a:spAutoFit/>
          </a:bodyPr>
          <a:lstStyle>
            <a:lvl1pPr>
              <a:defRPr lang="en-US" sz="1600" i="0" dirty="0" smtClean="0">
                <a:solidFill>
                  <a:srgbClr val="F26829"/>
                </a:solidFill>
                <a:latin typeface="+mn-lt"/>
              </a:defRPr>
            </a:lvl1pPr>
          </a:lstStyle>
          <a:p>
            <a:pPr marL="0" lvl="0" indent="0" algn="ctr">
              <a:buNone/>
            </a:pPr>
            <a:r>
              <a:rPr lang="en-US" dirty="0" smtClean="0"/>
              <a:t>Click to edit Master subtitle style</a:t>
            </a:r>
          </a:p>
        </p:txBody>
      </p:sp>
      <p:sp>
        <p:nvSpPr>
          <p:cNvPr id="9" name="Slide Number Placeholder 5"/>
          <p:cNvSpPr>
            <a:spLocks noGrp="1"/>
          </p:cNvSpPr>
          <p:nvPr>
            <p:ph type="sldNum" sz="quarter" idx="4"/>
          </p:nvPr>
        </p:nvSpPr>
        <p:spPr>
          <a:xfrm>
            <a:off x="9553130" y="6535281"/>
            <a:ext cx="327570" cy="194237"/>
          </a:xfrm>
          <a:prstGeom prst="rect">
            <a:avLst/>
          </a:prstGeom>
        </p:spPr>
        <p:txBody>
          <a:bodyPr/>
          <a:lstStyle>
            <a:lvl1pPr>
              <a:defRPr sz="800">
                <a:solidFill>
                  <a:schemeClr val="bg2">
                    <a:lumMod val="50000"/>
                  </a:schemeClr>
                </a:solidFill>
                <a:latin typeface="Myriad Pro Light" panose="020B0603030403020204" pitchFamily="34" charset="0"/>
              </a:defRPr>
            </a:lvl1pPr>
          </a:lstStyle>
          <a:p>
            <a:pPr>
              <a:defRPr/>
            </a:pPr>
            <a:fld id="{6A9CE626-3159-4274-8158-4292551456C4}" type="slidenum">
              <a:rPr lang="en-GB" smtClean="0">
                <a:solidFill>
                  <a:srgbClr val="FFFFFF">
                    <a:lumMod val="50000"/>
                  </a:srgbClr>
                </a:solidFill>
              </a:rPr>
              <a:pPr>
                <a:defRPr/>
              </a:pPr>
              <a:t>‹#›</a:t>
            </a:fld>
            <a:endParaRPr lang="en-GB" dirty="0">
              <a:solidFill>
                <a:srgbClr val="FFFFFF">
                  <a:lumMod val="50000"/>
                </a:srgbClr>
              </a:solidFill>
            </a:endParaRPr>
          </a:p>
        </p:txBody>
      </p:sp>
    </p:spTree>
    <p:extLst>
      <p:ext uri="{BB962C8B-B14F-4D97-AF65-F5344CB8AC3E}">
        <p14:creationId xmlns:p14="http://schemas.microsoft.com/office/powerpoint/2010/main" val="2414695473"/>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sp>
        <p:nvSpPr>
          <p:cNvPr id="2" name="Title 1"/>
          <p:cNvSpPr>
            <a:spLocks noGrp="1"/>
          </p:cNvSpPr>
          <p:nvPr>
            <p:ph type="title"/>
          </p:nvPr>
        </p:nvSpPr>
        <p:spPr>
          <a:xfrm>
            <a:off x="4592950" y="1794935"/>
            <a:ext cx="4953000" cy="765175"/>
          </a:xfrm>
        </p:spPr>
        <p:txBody>
          <a:bodyPr/>
          <a:lstStyle>
            <a:lvl1pPr>
              <a:defRPr>
                <a:latin typeface="+mn-lt"/>
              </a:defRPr>
            </a:lvl1pPr>
          </a:lstStyle>
          <a:p>
            <a:r>
              <a:rPr lang="en-US" smtClean="0"/>
              <a:t>Click to edit Master title style</a:t>
            </a:r>
            <a:endParaRPr lang="en-GB" dirty="0"/>
          </a:p>
        </p:txBody>
      </p:sp>
      <p:sp>
        <p:nvSpPr>
          <p:cNvPr id="7" name="Content Placeholder 6"/>
          <p:cNvSpPr>
            <a:spLocks noGrp="1"/>
          </p:cNvSpPr>
          <p:nvPr>
            <p:ph sz="quarter" idx="11"/>
          </p:nvPr>
        </p:nvSpPr>
        <p:spPr>
          <a:xfrm>
            <a:off x="4592950" y="2663298"/>
            <a:ext cx="2712516" cy="2998012"/>
          </a:xfrm>
        </p:spPr>
        <p:txBody>
          <a:bodyPr/>
          <a:lstStyle>
            <a:lvl1pPr marL="182563" marR="0" indent="-182563" algn="l" defTabSz="914400" rtl="0" eaLnBrk="1" fontAlgn="base" latinLnBrk="0" hangingPunct="1">
              <a:lnSpc>
                <a:spcPct val="100000"/>
              </a:lnSpc>
              <a:spcBef>
                <a:spcPts val="0"/>
              </a:spcBef>
              <a:spcAft>
                <a:spcPts val="600"/>
              </a:spcAft>
              <a:buClr>
                <a:schemeClr val="accent2"/>
              </a:buClr>
              <a:buSzPct val="100000"/>
              <a:buFontTx/>
              <a:buBlip>
                <a:blip r:embed="rId2"/>
              </a:buBlip>
              <a:tabLst/>
              <a:defRPr lang="en-US" sz="1400" u="none" kern="1200" baseline="0" dirty="0" smtClean="0">
                <a:solidFill>
                  <a:schemeClr val="accent1">
                    <a:lumMod val="50000"/>
                  </a:schemeClr>
                </a:solidFill>
                <a:uFill>
                  <a:solidFill>
                    <a:schemeClr val="tx1">
                      <a:lumMod val="65000"/>
                      <a:lumOff val="35000"/>
                    </a:schemeClr>
                  </a:solidFill>
                </a:uFill>
                <a:latin typeface="+mn-lt"/>
                <a:ea typeface="+mn-ea"/>
                <a:cs typeface="Arial" pitchFamily="34" charset="0"/>
              </a:defRPr>
            </a:lvl1pPr>
          </a:lstStyle>
          <a:p>
            <a:pPr lvl="0"/>
            <a:r>
              <a:rPr lang="en-US" dirty="0" smtClean="0"/>
              <a:t>Click to edit Master text styles</a:t>
            </a:r>
          </a:p>
        </p:txBody>
      </p:sp>
      <p:sp>
        <p:nvSpPr>
          <p:cNvPr id="10" name="Slide Number Placeholder 9"/>
          <p:cNvSpPr>
            <a:spLocks noGrp="1"/>
          </p:cNvSpPr>
          <p:nvPr>
            <p:ph type="sldNum" sz="quarter" idx="13"/>
          </p:nvPr>
        </p:nvSpPr>
        <p:spPr>
          <a:xfrm>
            <a:off x="9489630" y="6711950"/>
            <a:ext cx="327570" cy="117475"/>
          </a:xfrm>
          <a:prstGeom prst="rect">
            <a:avLst/>
          </a:prstGeom>
        </p:spPr>
        <p:txBody>
          <a:bodyPr/>
          <a:lstStyle>
            <a:lvl1pPr>
              <a:defRPr/>
            </a:lvl1pPr>
          </a:lstStyle>
          <a:p>
            <a:pPr>
              <a:defRPr/>
            </a:pPr>
            <a:fld id="{6A9CE626-3159-4274-8158-4292551456C4}" type="slidenum">
              <a:rPr lang="en-GB" smtClean="0">
                <a:solidFill>
                  <a:srgbClr val="FFFFFF">
                    <a:lumMod val="50000"/>
                  </a:srgbClr>
                </a:solidFill>
              </a:rPr>
              <a:pPr>
                <a:defRPr/>
              </a:pPr>
              <a:t>‹#›</a:t>
            </a:fld>
            <a:endParaRPr lang="en-GB" dirty="0">
              <a:solidFill>
                <a:srgbClr val="FFFFFF">
                  <a:lumMod val="50000"/>
                </a:srgbClr>
              </a:solidFill>
            </a:endParaRPr>
          </a:p>
        </p:txBody>
      </p:sp>
      <p:sp>
        <p:nvSpPr>
          <p:cNvPr id="13" name="Date Placeholder 7"/>
          <p:cNvSpPr>
            <a:spLocks noGrp="1"/>
          </p:cNvSpPr>
          <p:nvPr>
            <p:ph type="dt" sz="half" idx="12"/>
          </p:nvPr>
        </p:nvSpPr>
        <p:spPr>
          <a:xfrm>
            <a:off x="-15690" y="6535281"/>
            <a:ext cx="936130" cy="201600"/>
          </a:xfrm>
          <a:prstGeom prst="rect">
            <a:avLst/>
          </a:prstGeom>
        </p:spPr>
        <p:txBody>
          <a:bodyPr/>
          <a:lstStyle>
            <a:lvl1pPr>
              <a:defRPr sz="600"/>
            </a:lvl1pPr>
          </a:lstStyle>
          <a:p>
            <a:pPr>
              <a:defRPr/>
            </a:pPr>
            <a:r>
              <a:rPr lang="en-US" dirty="0" smtClean="0">
                <a:solidFill>
                  <a:srgbClr val="2C3581"/>
                </a:solidFill>
              </a:rPr>
              <a:t>ODIP Project Copyright © 2016 All rights reserved.</a:t>
            </a:r>
            <a:endParaRPr lang="en-US" dirty="0">
              <a:solidFill>
                <a:srgbClr val="2C3581"/>
              </a:solidFill>
            </a:endParaRPr>
          </a:p>
        </p:txBody>
      </p:sp>
      <p:pic>
        <p:nvPicPr>
          <p:cNvPr id="14" name="Picture 13" descr="Picture1.jpg"/>
          <p:cNvPicPr>
            <a:picLocks noChangeAspect="1"/>
          </p:cNvPicPr>
          <p:nvPr userDrawn="1"/>
        </p:nvPicPr>
        <p:blipFill>
          <a:blip r:embed="rId3"/>
          <a:srcRect t="142" b="399"/>
          <a:stretch>
            <a:fillRect/>
          </a:stretch>
        </p:blipFill>
        <p:spPr>
          <a:xfrm>
            <a:off x="-1" y="0"/>
            <a:ext cx="4010025" cy="6858000"/>
          </a:xfrm>
          <a:prstGeom prst="rect">
            <a:avLst/>
          </a:prstGeom>
        </p:spPr>
      </p:pic>
      <p:pic>
        <p:nvPicPr>
          <p:cNvPr id="8" name="Picture 2"/>
          <p:cNvPicPr>
            <a:picLocks noChangeAspect="1" noChangeArrowheads="1"/>
          </p:cNvPicPr>
          <p:nvPr userDrawn="1"/>
        </p:nvPicPr>
        <p:blipFill>
          <a:blip r:embed="rId4" cstate="print"/>
          <a:srcRect/>
          <a:stretch>
            <a:fillRect/>
          </a:stretch>
        </p:blipFill>
        <p:spPr bwMode="auto">
          <a:xfrm>
            <a:off x="4611061" y="6288189"/>
            <a:ext cx="1518593" cy="193344"/>
          </a:xfrm>
          <a:prstGeom prst="rect">
            <a:avLst/>
          </a:prstGeom>
          <a:noFill/>
          <a:ln w="9525">
            <a:noFill/>
            <a:miter lim="800000"/>
            <a:headEnd/>
            <a:tailEnd/>
          </a:ln>
          <a:effectLst/>
        </p:spPr>
      </p:pic>
      <p:pic>
        <p:nvPicPr>
          <p:cNvPr id="11" name="Picture 2" descr="http://semanticweb.com/files/2013/09/ODI.png"/>
          <p:cNvPicPr>
            <a:picLocks noChangeAspect="1" noChangeArrowheads="1"/>
          </p:cNvPicPr>
          <p:nvPr userDrawn="1"/>
        </p:nvPicPr>
        <p:blipFill>
          <a:blip r:embed="rId5"/>
          <a:srcRect l="13980" t="31437" r="13900" b="36396"/>
          <a:stretch>
            <a:fillRect/>
          </a:stretch>
        </p:blipFill>
        <p:spPr bwMode="auto">
          <a:xfrm>
            <a:off x="7156144" y="6281839"/>
            <a:ext cx="658907" cy="193344"/>
          </a:xfrm>
          <a:prstGeom prst="rect">
            <a:avLst/>
          </a:prstGeom>
          <a:noFill/>
        </p:spPr>
      </p:pic>
      <p:pic>
        <p:nvPicPr>
          <p:cNvPr id="12" name="Picture 4" descr="http://www.intrasoft-intl.dk/images/logo.png"/>
          <p:cNvPicPr>
            <a:picLocks noChangeAspect="1" noChangeArrowheads="1"/>
          </p:cNvPicPr>
          <p:nvPr userDrawn="1"/>
        </p:nvPicPr>
        <p:blipFill>
          <a:blip r:embed="rId6"/>
          <a:srcRect/>
          <a:stretch>
            <a:fillRect/>
          </a:stretch>
        </p:blipFill>
        <p:spPr bwMode="auto">
          <a:xfrm>
            <a:off x="8841541" y="6274078"/>
            <a:ext cx="648089" cy="199343"/>
          </a:xfrm>
          <a:prstGeom prst="rect">
            <a:avLst/>
          </a:prstGeom>
          <a:noFill/>
        </p:spPr>
      </p:pic>
      <p:pic>
        <p:nvPicPr>
          <p:cNvPr id="15" name="Picture 6" descr="http://www.legal-online.be/websites/39/uploads/image/logo%20Time%20Lex(1).jpg"/>
          <p:cNvPicPr>
            <a:picLocks noChangeAspect="1" noChangeArrowheads="1"/>
          </p:cNvPicPr>
          <p:nvPr userDrawn="1"/>
        </p:nvPicPr>
        <p:blipFill>
          <a:blip r:embed="rId7"/>
          <a:srcRect b="10550"/>
          <a:stretch>
            <a:fillRect/>
          </a:stretch>
        </p:blipFill>
        <p:spPr bwMode="auto">
          <a:xfrm>
            <a:off x="4611061" y="6545557"/>
            <a:ext cx="235540" cy="211393"/>
          </a:xfrm>
          <a:prstGeom prst="rect">
            <a:avLst/>
          </a:prstGeom>
          <a:noFill/>
        </p:spPr>
      </p:pic>
      <p:pic>
        <p:nvPicPr>
          <p:cNvPr id="16" name="Picture 8" descr="http://www.sogeti.de/fileadmin/user_upload/Sogeti_cmyk.jpg"/>
          <p:cNvPicPr>
            <a:picLocks noChangeAspect="1" noChangeArrowheads="1"/>
          </p:cNvPicPr>
          <p:nvPr userDrawn="1"/>
        </p:nvPicPr>
        <p:blipFill>
          <a:blip r:embed="rId8"/>
          <a:srcRect/>
          <a:stretch>
            <a:fillRect/>
          </a:stretch>
        </p:blipFill>
        <p:spPr bwMode="auto">
          <a:xfrm>
            <a:off x="5154979" y="6544412"/>
            <a:ext cx="840970" cy="185106"/>
          </a:xfrm>
          <a:prstGeom prst="rect">
            <a:avLst/>
          </a:prstGeom>
          <a:noFill/>
        </p:spPr>
      </p:pic>
      <p:pic>
        <p:nvPicPr>
          <p:cNvPr id="17" name="Picture 10" descr="http://upload.wikimedia.org/wikipedia/commons/thumb/a/a7/University_of_Southampton_Logo.svg/2000px-University_of_Southampton_Logo.svg.png"/>
          <p:cNvPicPr>
            <a:picLocks noChangeAspect="1" noChangeArrowheads="1"/>
          </p:cNvPicPr>
          <p:nvPr userDrawn="1"/>
        </p:nvPicPr>
        <p:blipFill>
          <a:blip r:embed="rId9"/>
          <a:srcRect/>
          <a:stretch>
            <a:fillRect/>
          </a:stretch>
        </p:blipFill>
        <p:spPr bwMode="auto">
          <a:xfrm>
            <a:off x="6294803" y="6569792"/>
            <a:ext cx="866502" cy="191497"/>
          </a:xfrm>
          <a:prstGeom prst="rect">
            <a:avLst/>
          </a:prstGeom>
          <a:noFill/>
        </p:spPr>
      </p:pic>
      <p:pic>
        <p:nvPicPr>
          <p:cNvPr id="18" name="Picture 12" descr="http://inspire.ec.europa.eu/events/conferences/inspire_2011/logos/conterra_Logo_RGB_300_3,5cm.jpg"/>
          <p:cNvPicPr>
            <a:picLocks noChangeAspect="1" noChangeArrowheads="1"/>
          </p:cNvPicPr>
          <p:nvPr userDrawn="1"/>
        </p:nvPicPr>
        <p:blipFill>
          <a:blip r:embed="rId10"/>
          <a:srcRect/>
          <a:stretch>
            <a:fillRect/>
          </a:stretch>
        </p:blipFill>
        <p:spPr bwMode="auto">
          <a:xfrm>
            <a:off x="7467302" y="6585792"/>
            <a:ext cx="948594" cy="130920"/>
          </a:xfrm>
          <a:prstGeom prst="rect">
            <a:avLst/>
          </a:prstGeom>
          <a:noFill/>
        </p:spPr>
      </p:pic>
      <p:pic>
        <p:nvPicPr>
          <p:cNvPr id="19" name="Picture 14" descr="http://se-mashup.fokus.fraunhofer.de:8080/feature-event-clean/samples/ad-insertion/images/fokus.png"/>
          <p:cNvPicPr>
            <a:picLocks noChangeAspect="1" noChangeArrowheads="1"/>
          </p:cNvPicPr>
          <p:nvPr userDrawn="1"/>
        </p:nvPicPr>
        <p:blipFill>
          <a:blip r:embed="rId11"/>
          <a:srcRect/>
          <a:stretch>
            <a:fillRect/>
          </a:stretch>
        </p:blipFill>
        <p:spPr bwMode="auto">
          <a:xfrm>
            <a:off x="8709984" y="6481533"/>
            <a:ext cx="851656" cy="341111"/>
          </a:xfrm>
          <a:prstGeom prst="rect">
            <a:avLst/>
          </a:prstGeom>
          <a:noFill/>
        </p:spPr>
      </p:pic>
      <p:pic>
        <p:nvPicPr>
          <p:cNvPr id="20" name="Picture 19"/>
          <p:cNvPicPr>
            <a:picLocks noChangeAspect="1"/>
          </p:cNvPicPr>
          <p:nvPr userDrawn="1"/>
        </p:nvPicPr>
        <p:blipFill>
          <a:blip r:embed="rId12"/>
          <a:stretch>
            <a:fillRect/>
          </a:stretch>
        </p:blipFill>
        <p:spPr>
          <a:xfrm>
            <a:off x="6350703" y="33569"/>
            <a:ext cx="3555297" cy="1312861"/>
          </a:xfrm>
          <a:prstGeom prst="rect">
            <a:avLst/>
          </a:prstGeom>
        </p:spPr>
      </p:pic>
    </p:spTree>
    <p:extLst>
      <p:ext uri="{BB962C8B-B14F-4D97-AF65-F5344CB8AC3E}">
        <p14:creationId xmlns:p14="http://schemas.microsoft.com/office/powerpoint/2010/main" val="1223824671"/>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 Title">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350838" y="1112722"/>
            <a:ext cx="9210675" cy="395288"/>
          </a:xfrm>
          <a:noFill/>
          <a:ln w="9525">
            <a:noFill/>
            <a:miter lim="800000"/>
            <a:headEnd/>
            <a:tailEnd/>
          </a:ln>
        </p:spPr>
        <p:txBody>
          <a:bodyPr rtlCol="0">
            <a:noAutofit/>
          </a:bodyPr>
          <a:lstStyle>
            <a:lvl1pPr marL="0" indent="0" algn="ctr" rtl="0" eaLnBrk="1" fontAlgn="base" hangingPunct="1">
              <a:spcBef>
                <a:spcPct val="0"/>
              </a:spcBef>
              <a:spcAft>
                <a:spcPct val="0"/>
              </a:spcAft>
              <a:buNone/>
              <a:defRPr lang="en-GB" sz="1600" kern="1200" baseline="0" dirty="0">
                <a:solidFill>
                  <a:schemeClr val="accent2"/>
                </a:solidFill>
                <a:latin typeface="+mn-lt"/>
                <a:ea typeface="+mj-ea"/>
                <a:cs typeface="Myriad Pro Light" panose="020B0603030403020204" pitchFamily="34" charset="0"/>
              </a:defRPr>
            </a:lvl1pPr>
          </a:lstStyle>
          <a:p>
            <a:pPr lvl="0"/>
            <a:r>
              <a:rPr lang="en-US" dirty="0" smtClean="0"/>
              <a:t>Click to edit Master text styles</a:t>
            </a:r>
          </a:p>
        </p:txBody>
      </p:sp>
      <p:sp>
        <p:nvSpPr>
          <p:cNvPr id="2" name="Title 1"/>
          <p:cNvSpPr>
            <a:spLocks noGrp="1"/>
          </p:cNvSpPr>
          <p:nvPr>
            <p:ph type="title"/>
          </p:nvPr>
        </p:nvSpPr>
        <p:spPr/>
        <p:txBody>
          <a:bodyPr/>
          <a:lstStyle>
            <a:lvl1pPr>
              <a:defRPr>
                <a:latin typeface="+mn-lt"/>
              </a:defRPr>
            </a:lvl1pPr>
          </a:lstStyle>
          <a:p>
            <a:r>
              <a:rPr lang="en-US" smtClean="0"/>
              <a:t>Click to edit Master title style</a:t>
            </a:r>
            <a:endParaRPr lang="en-GB"/>
          </a:p>
        </p:txBody>
      </p:sp>
      <p:sp>
        <p:nvSpPr>
          <p:cNvPr id="8" name="Slide Number Placeholder 7"/>
          <p:cNvSpPr>
            <a:spLocks noGrp="1"/>
          </p:cNvSpPr>
          <p:nvPr>
            <p:ph type="sldNum" sz="quarter" idx="13"/>
          </p:nvPr>
        </p:nvSpPr>
        <p:spPr>
          <a:xfrm>
            <a:off x="9489630" y="6711950"/>
            <a:ext cx="327570" cy="117475"/>
          </a:xfrm>
          <a:prstGeom prst="rect">
            <a:avLst/>
          </a:prstGeom>
        </p:spPr>
        <p:txBody>
          <a:bodyPr/>
          <a:lstStyle>
            <a:lvl1pPr>
              <a:defRPr/>
            </a:lvl1pPr>
          </a:lstStyle>
          <a:p>
            <a:pPr>
              <a:defRPr/>
            </a:pPr>
            <a:fld id="{6A9CE626-3159-4274-8158-4292551456C4}" type="slidenum">
              <a:rPr lang="en-GB" smtClean="0">
                <a:solidFill>
                  <a:srgbClr val="85888B"/>
                </a:solidFill>
              </a:rPr>
              <a:pPr>
                <a:defRPr/>
              </a:pPr>
              <a:t>‹#›</a:t>
            </a:fld>
            <a:endParaRPr lang="en-GB" dirty="0">
              <a:solidFill>
                <a:srgbClr val="85888B"/>
              </a:solidFill>
            </a:endParaRPr>
          </a:p>
        </p:txBody>
      </p:sp>
    </p:spTree>
    <p:extLst>
      <p:ext uri="{BB962C8B-B14F-4D97-AF65-F5344CB8AC3E}">
        <p14:creationId xmlns:p14="http://schemas.microsoft.com/office/powerpoint/2010/main" val="499701892"/>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rcRect b="5228"/>
          <a:stretch>
            <a:fillRect/>
          </a:stretch>
        </p:blipFill>
        <p:spPr>
          <a:xfrm>
            <a:off x="0" y="332570"/>
            <a:ext cx="9930762" cy="6525430"/>
          </a:xfrm>
          <a:prstGeom prst="rect">
            <a:avLst/>
          </a:prstGeom>
        </p:spPr>
      </p:pic>
      <p:graphicFrame>
        <p:nvGraphicFramePr>
          <p:cNvPr id="11" name="Object 10"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97"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7"/>
          <p:cNvSpPr/>
          <p:nvPr userDrawn="1">
            <p:custDataLst>
              <p:tags r:id="rId3"/>
            </p:custDataLst>
          </p:nvPr>
        </p:nvSpPr>
        <p:spPr bwMode="auto">
          <a:xfrm>
            <a:off x="-15690" y="20504"/>
            <a:ext cx="9946452" cy="328498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63461 w 12124541"/>
              <a:gd name="connsiteY0" fmla="*/ 2791 h 2958168"/>
              <a:gd name="connsiteX1" fmla="*/ 12123785 w 12124541"/>
              <a:gd name="connsiteY1" fmla="*/ 0 h 2958168"/>
              <a:gd name="connsiteX2" fmla="*/ 12123287 w 12124541"/>
              <a:gd name="connsiteY2" fmla="*/ 1476338 h 2958168"/>
              <a:gd name="connsiteX3" fmla="*/ 10850724 w 12124541"/>
              <a:gd name="connsiteY3" fmla="*/ 2153103 h 2958168"/>
              <a:gd name="connsiteX4" fmla="*/ 3879688 w 12124541"/>
              <a:gd name="connsiteY4" fmla="*/ 2159512 h 2958168"/>
              <a:gd name="connsiteX5" fmla="*/ 2743019 w 12124541"/>
              <a:gd name="connsiteY5" fmla="*/ 2958168 h 2958168"/>
              <a:gd name="connsiteX6" fmla="*/ 1563461 w 12124541"/>
              <a:gd name="connsiteY6" fmla="*/ 2791 h 2958168"/>
              <a:gd name="connsiteX0" fmla="*/ 1563461 w 11102298"/>
              <a:gd name="connsiteY0" fmla="*/ 0 h 2958168"/>
              <a:gd name="connsiteX1" fmla="*/ 11101542 w 11102298"/>
              <a:gd name="connsiteY1" fmla="*/ 0 h 2958168"/>
              <a:gd name="connsiteX2" fmla="*/ 11101044 w 11102298"/>
              <a:gd name="connsiteY2" fmla="*/ 1476338 h 2958168"/>
              <a:gd name="connsiteX3" fmla="*/ 9828481 w 11102298"/>
              <a:gd name="connsiteY3" fmla="*/ 2153103 h 2958168"/>
              <a:gd name="connsiteX4" fmla="*/ 2857445 w 11102298"/>
              <a:gd name="connsiteY4" fmla="*/ 2159512 h 2958168"/>
              <a:gd name="connsiteX5" fmla="*/ 1720776 w 11102298"/>
              <a:gd name="connsiteY5" fmla="*/ 2958168 h 2958168"/>
              <a:gd name="connsiteX6" fmla="*/ 1563461 w 11102298"/>
              <a:gd name="connsiteY6" fmla="*/ 0 h 2958168"/>
              <a:gd name="connsiteX0" fmla="*/ 228723 w 9767560"/>
              <a:gd name="connsiteY0" fmla="*/ 0 h 2958168"/>
              <a:gd name="connsiteX1" fmla="*/ 9766804 w 9767560"/>
              <a:gd name="connsiteY1" fmla="*/ 0 h 2958168"/>
              <a:gd name="connsiteX2" fmla="*/ 9766306 w 9767560"/>
              <a:gd name="connsiteY2" fmla="*/ 1476338 h 2958168"/>
              <a:gd name="connsiteX3" fmla="*/ 8493743 w 9767560"/>
              <a:gd name="connsiteY3" fmla="*/ 2153103 h 2958168"/>
              <a:gd name="connsiteX4" fmla="*/ 1522707 w 9767560"/>
              <a:gd name="connsiteY4" fmla="*/ 2159512 h 2958168"/>
              <a:gd name="connsiteX5" fmla="*/ 386038 w 9767560"/>
              <a:gd name="connsiteY5" fmla="*/ 2958168 h 2958168"/>
              <a:gd name="connsiteX6" fmla="*/ 228723 w 9767560"/>
              <a:gd name="connsiteY6" fmla="*/ 0 h 2958168"/>
              <a:gd name="connsiteX0" fmla="*/ 0 w 9538837"/>
              <a:gd name="connsiteY0" fmla="*/ 0 h 2958168"/>
              <a:gd name="connsiteX1" fmla="*/ 9538081 w 9538837"/>
              <a:gd name="connsiteY1" fmla="*/ 0 h 2958168"/>
              <a:gd name="connsiteX2" fmla="*/ 9537583 w 9538837"/>
              <a:gd name="connsiteY2" fmla="*/ 1476338 h 2958168"/>
              <a:gd name="connsiteX3" fmla="*/ 8265020 w 9538837"/>
              <a:gd name="connsiteY3" fmla="*/ 2153103 h 2958168"/>
              <a:gd name="connsiteX4" fmla="*/ 1293984 w 9538837"/>
              <a:gd name="connsiteY4" fmla="*/ 2159512 h 2958168"/>
              <a:gd name="connsiteX5" fmla="*/ 157315 w 9538837"/>
              <a:gd name="connsiteY5" fmla="*/ 2958168 h 2958168"/>
              <a:gd name="connsiteX6" fmla="*/ 0 w 9538837"/>
              <a:gd name="connsiteY6" fmla="*/ 0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 name="connsiteX0" fmla="*/ 150434 w 9387493"/>
              <a:gd name="connsiteY0" fmla="*/ 121627 h 2958168"/>
              <a:gd name="connsiteX1" fmla="*/ 9386737 w 9387493"/>
              <a:gd name="connsiteY1" fmla="*/ 0 h 2958168"/>
              <a:gd name="connsiteX2" fmla="*/ 9386239 w 9387493"/>
              <a:gd name="connsiteY2" fmla="*/ 1476338 h 2958168"/>
              <a:gd name="connsiteX3" fmla="*/ 8113676 w 9387493"/>
              <a:gd name="connsiteY3" fmla="*/ 2153103 h 2958168"/>
              <a:gd name="connsiteX4" fmla="*/ 1142640 w 9387493"/>
              <a:gd name="connsiteY4" fmla="*/ 2159512 h 2958168"/>
              <a:gd name="connsiteX5" fmla="*/ 5971 w 9387493"/>
              <a:gd name="connsiteY5" fmla="*/ 2958168 h 2958168"/>
              <a:gd name="connsiteX6" fmla="*/ 150434 w 9387493"/>
              <a:gd name="connsiteY6" fmla="*/ 121627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494" h="2958168">
                <a:moveTo>
                  <a:pt x="0" y="0"/>
                </a:moveTo>
                <a:lnTo>
                  <a:pt x="9386738" y="0"/>
                </a:lnTo>
                <a:cubicBezTo>
                  <a:pt x="9387251" y="67600"/>
                  <a:pt x="9387494" y="1432923"/>
                  <a:pt x="9386240" y="1476338"/>
                </a:cubicBezTo>
                <a:cubicBezTo>
                  <a:pt x="8908844" y="2148347"/>
                  <a:pt x="8530263" y="2158423"/>
                  <a:pt x="8113677" y="2153103"/>
                </a:cubicBezTo>
                <a:lnTo>
                  <a:pt x="1142641" y="2159512"/>
                </a:lnTo>
                <a:cubicBezTo>
                  <a:pt x="565427" y="2192654"/>
                  <a:pt x="197581" y="2495346"/>
                  <a:pt x="5972" y="2958168"/>
                </a:cubicBezTo>
                <a:cubicBezTo>
                  <a:pt x="1" y="2922215"/>
                  <a:pt x="8626" y="17545"/>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rgbClr val="FFFFFF"/>
              </a:solidFill>
              <a:latin typeface="Arial"/>
              <a:cs typeface="Arial"/>
            </a:endParaRPr>
          </a:p>
        </p:txBody>
      </p:sp>
      <p:sp>
        <p:nvSpPr>
          <p:cNvPr id="2" name="Title 1"/>
          <p:cNvSpPr>
            <a:spLocks noGrp="1"/>
          </p:cNvSpPr>
          <p:nvPr>
            <p:ph type="ctrTitle"/>
            <p:custDataLst>
              <p:tags r:id="rId4"/>
            </p:custDataLst>
          </p:nvPr>
        </p:nvSpPr>
        <p:spPr>
          <a:xfrm>
            <a:off x="1286594" y="476590"/>
            <a:ext cx="4857684" cy="938900"/>
          </a:xfrm>
        </p:spPr>
        <p:txBody>
          <a:bodyPr>
            <a:noAutofit/>
          </a:bodyPr>
          <a:lstStyle>
            <a:lvl1pPr algn="l">
              <a:defRPr sz="3200" b="0">
                <a:solidFill>
                  <a:srgbClr val="0C71B6"/>
                </a:solidFill>
                <a:latin typeface="Calibri" pitchFamily="34" charset="0"/>
                <a:cs typeface="Calibri" pitchFamily="34" charset="0"/>
              </a:defRPr>
            </a:lvl1pPr>
          </a:lstStyle>
          <a:p>
            <a:r>
              <a:rPr lang="en-US" smtClean="0"/>
              <a:t>Click to edit Master title style</a:t>
            </a:r>
            <a:endParaRPr lang="en-GB" dirty="0"/>
          </a:p>
        </p:txBody>
      </p:sp>
      <p:sp>
        <p:nvSpPr>
          <p:cNvPr id="3" name="Subtitle 2"/>
          <p:cNvSpPr>
            <a:spLocks noGrp="1"/>
          </p:cNvSpPr>
          <p:nvPr>
            <p:ph type="subTitle" idx="1"/>
            <p:custDataLst>
              <p:tags r:id="rId5"/>
            </p:custDataLst>
          </p:nvPr>
        </p:nvSpPr>
        <p:spPr>
          <a:xfrm>
            <a:off x="1286593" y="1625440"/>
            <a:ext cx="4857685" cy="288032"/>
          </a:xfrm>
        </p:spPr>
        <p:txBody>
          <a:bodyPr>
            <a:noAutofit/>
          </a:bodyPr>
          <a:lstStyle>
            <a:lvl1pPr marL="0" indent="0" algn="l">
              <a:buNone/>
              <a:defRPr sz="1800">
                <a:solidFill>
                  <a:srgbClr val="F26829"/>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pic>
        <p:nvPicPr>
          <p:cNvPr id="18" name="Picture 6" descr="http://www.legal-online.be/websites/39/uploads/image/logo%20Time%20Lex(1).jpg"/>
          <p:cNvPicPr>
            <a:picLocks noChangeAspect="1" noChangeArrowheads="1"/>
          </p:cNvPicPr>
          <p:nvPr userDrawn="1"/>
        </p:nvPicPr>
        <p:blipFill>
          <a:blip r:embed="rId9"/>
          <a:srcRect b="10550"/>
          <a:stretch>
            <a:fillRect/>
          </a:stretch>
        </p:blipFill>
        <p:spPr bwMode="auto">
          <a:xfrm>
            <a:off x="4485298" y="6511747"/>
            <a:ext cx="326696" cy="293202"/>
          </a:xfrm>
          <a:prstGeom prst="rect">
            <a:avLst/>
          </a:prstGeom>
          <a:noFill/>
        </p:spPr>
      </p:pic>
      <p:pic>
        <p:nvPicPr>
          <p:cNvPr id="19" name="Picture 8" descr="http://www.sogeti.de/fileadmin/user_upload/Sogeti_cmyk.jpg"/>
          <p:cNvPicPr>
            <a:picLocks noChangeAspect="1" noChangeArrowheads="1"/>
          </p:cNvPicPr>
          <p:nvPr userDrawn="1"/>
        </p:nvPicPr>
        <p:blipFill>
          <a:blip r:embed="rId10"/>
          <a:srcRect/>
          <a:stretch>
            <a:fillRect/>
          </a:stretch>
        </p:blipFill>
        <p:spPr bwMode="auto">
          <a:xfrm>
            <a:off x="5118941" y="6556991"/>
            <a:ext cx="920966" cy="202714"/>
          </a:xfrm>
          <a:prstGeom prst="rect">
            <a:avLst/>
          </a:prstGeom>
          <a:noFill/>
        </p:spPr>
      </p:pic>
      <p:pic>
        <p:nvPicPr>
          <p:cNvPr id="20" name="Picture 10" descr="http://upload.wikimedia.org/wikipedia/commons/thumb/a/a7/University_of_Southampton_Logo.svg/2000px-University_of_Southampton_Logo.svg.png"/>
          <p:cNvPicPr>
            <a:picLocks noChangeAspect="1" noChangeArrowheads="1"/>
          </p:cNvPicPr>
          <p:nvPr userDrawn="1"/>
        </p:nvPicPr>
        <p:blipFill>
          <a:blip r:embed="rId11"/>
          <a:srcRect/>
          <a:stretch>
            <a:fillRect/>
          </a:stretch>
        </p:blipFill>
        <p:spPr bwMode="auto">
          <a:xfrm>
            <a:off x="6346854" y="6562600"/>
            <a:ext cx="866502" cy="191497"/>
          </a:xfrm>
          <a:prstGeom prst="rect">
            <a:avLst/>
          </a:prstGeom>
          <a:noFill/>
        </p:spPr>
      </p:pic>
      <p:pic>
        <p:nvPicPr>
          <p:cNvPr id="22"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09984" y="6487793"/>
            <a:ext cx="851656" cy="341111"/>
          </a:xfrm>
          <a:prstGeom prst="rect">
            <a:avLst/>
          </a:prstGeom>
          <a:noFill/>
        </p:spPr>
      </p:pic>
      <p:pic>
        <p:nvPicPr>
          <p:cNvPr id="1039" name="Picture 15" descr="D:\Pallavi\PSN\shutterstock\Transparent CC-Logo.png"/>
          <p:cNvPicPr>
            <a:picLocks noChangeAspect="1" noChangeArrowheads="1"/>
          </p:cNvPicPr>
          <p:nvPr userDrawn="1"/>
        </p:nvPicPr>
        <p:blipFill>
          <a:blip r:embed="rId13"/>
          <a:srcRect/>
          <a:stretch>
            <a:fillRect/>
          </a:stretch>
        </p:blipFill>
        <p:spPr bwMode="auto">
          <a:xfrm>
            <a:off x="488380" y="6576898"/>
            <a:ext cx="1629345" cy="162900"/>
          </a:xfrm>
          <a:prstGeom prst="rect">
            <a:avLst/>
          </a:prstGeom>
          <a:noFill/>
        </p:spPr>
      </p:pic>
      <p:pic>
        <p:nvPicPr>
          <p:cNvPr id="1041" name="Picture 17" descr="http://summit.theodi.org/wp-content/uploads/2014/05/Slice-12.png"/>
          <p:cNvPicPr>
            <a:picLocks noChangeAspect="1" noChangeArrowheads="1"/>
          </p:cNvPicPr>
          <p:nvPr userDrawn="1"/>
        </p:nvPicPr>
        <p:blipFill>
          <a:blip r:embed="rId14"/>
          <a:srcRect/>
          <a:stretch>
            <a:fillRect/>
          </a:stretch>
        </p:blipFill>
        <p:spPr bwMode="auto">
          <a:xfrm>
            <a:off x="2424672" y="6547683"/>
            <a:ext cx="723488" cy="221330"/>
          </a:xfrm>
          <a:prstGeom prst="rect">
            <a:avLst/>
          </a:prstGeom>
          <a:noFill/>
        </p:spPr>
      </p:pic>
      <p:pic>
        <p:nvPicPr>
          <p:cNvPr id="1043" name="Picture 19" descr="http://www.intrasoft-intl.dk/images/logo.png"/>
          <p:cNvPicPr>
            <a:picLocks noChangeAspect="1" noChangeArrowheads="1"/>
          </p:cNvPicPr>
          <p:nvPr userDrawn="1"/>
        </p:nvPicPr>
        <p:blipFill>
          <a:blip r:embed="rId15"/>
          <a:srcRect/>
          <a:stretch>
            <a:fillRect/>
          </a:stretch>
        </p:blipFill>
        <p:spPr bwMode="auto">
          <a:xfrm>
            <a:off x="3455107" y="6547118"/>
            <a:ext cx="723244" cy="222460"/>
          </a:xfrm>
          <a:prstGeom prst="rect">
            <a:avLst/>
          </a:prstGeom>
          <a:noFill/>
        </p:spPr>
      </p:pic>
      <p:pic>
        <p:nvPicPr>
          <p:cNvPr id="1045" name="Picture 21" descr="http://inspire.ec.europa.eu/events/conferences/inspire_2014/images/contera.png"/>
          <p:cNvPicPr>
            <a:picLocks noChangeAspect="1" noChangeArrowheads="1"/>
          </p:cNvPicPr>
          <p:nvPr userDrawn="1"/>
        </p:nvPicPr>
        <p:blipFill>
          <a:blip r:embed="rId16"/>
          <a:srcRect t="11559" b="54092"/>
          <a:stretch>
            <a:fillRect/>
          </a:stretch>
        </p:blipFill>
        <p:spPr bwMode="auto">
          <a:xfrm>
            <a:off x="7520303" y="6551986"/>
            <a:ext cx="882734" cy="212725"/>
          </a:xfrm>
          <a:prstGeom prst="rect">
            <a:avLst/>
          </a:prstGeom>
          <a:noFill/>
        </p:spPr>
      </p:pic>
      <p:pic>
        <p:nvPicPr>
          <p:cNvPr id="4" name="Picture 3"/>
          <p:cNvPicPr>
            <a:picLocks noChangeAspect="1"/>
          </p:cNvPicPr>
          <p:nvPr userDrawn="1"/>
        </p:nvPicPr>
        <p:blipFill>
          <a:blip r:embed="rId17"/>
          <a:stretch>
            <a:fillRect/>
          </a:stretch>
        </p:blipFill>
        <p:spPr>
          <a:xfrm>
            <a:off x="6321190" y="99859"/>
            <a:ext cx="3555297" cy="1312861"/>
          </a:xfrm>
          <a:prstGeom prst="rect">
            <a:avLst/>
          </a:prstGeom>
        </p:spPr>
      </p:pic>
    </p:spTree>
    <p:extLst>
      <p:ext uri="{BB962C8B-B14F-4D97-AF65-F5344CB8AC3E}">
        <p14:creationId xmlns:p14="http://schemas.microsoft.com/office/powerpoint/2010/main" val="1810762532"/>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2" name="Title 1"/>
          <p:cNvSpPr>
            <a:spLocks noGrp="1"/>
          </p:cNvSpPr>
          <p:nvPr>
            <p:ph type="title"/>
          </p:nvPr>
        </p:nvSpPr>
        <p:spPr>
          <a:xfrm>
            <a:off x="350838" y="0"/>
            <a:ext cx="7050502" cy="895580"/>
          </a:xfrm>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3" name="Slide Number Placeholder 8"/>
          <p:cNvSpPr>
            <a:spLocks noGrp="1"/>
          </p:cNvSpPr>
          <p:nvPr>
            <p:ph type="sldNum" sz="quarter" idx="14"/>
          </p:nvPr>
        </p:nvSpPr>
        <p:spPr>
          <a:xfrm>
            <a:off x="9489630" y="6711950"/>
            <a:ext cx="327570" cy="117475"/>
          </a:xfrm>
          <a:prstGeom prst="rect">
            <a:avLst/>
          </a:prstGeom>
        </p:spPr>
        <p:txBody>
          <a:bodyPr/>
          <a:lstStyle/>
          <a:p>
            <a:pPr>
              <a:defRPr/>
            </a:pPr>
            <a:fld id="{6A9CE626-3159-4274-8158-4292551456C4}" type="slidenum">
              <a:rPr lang="en-GB" smtClean="0">
                <a:solidFill>
                  <a:srgbClr val="000000"/>
                </a:solidFill>
              </a:rPr>
              <a:pPr>
                <a:defRPr/>
              </a:pPr>
              <a:t>‹#›</a:t>
            </a:fld>
            <a:endParaRPr lang="en-GB" dirty="0">
              <a:solidFill>
                <a:srgbClr val="000000"/>
              </a:solidFill>
            </a:endParaRPr>
          </a:p>
        </p:txBody>
      </p:sp>
      <p:sp>
        <p:nvSpPr>
          <p:cNvPr id="14"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defRPr>
            </a:lvl1pPr>
            <a:lvl2pPr>
              <a:buFontTx/>
              <a:buBlip>
                <a:blip r:embed="rId2"/>
              </a:buBlip>
              <a:defRPr>
                <a:solidFill>
                  <a:srgbClr val="0C71B6"/>
                </a:solidFill>
              </a:defRPr>
            </a:lvl2pPr>
            <a:lvl3pPr>
              <a:buFontTx/>
              <a:buBlip>
                <a:blip r:embed="rId2"/>
              </a:buBlip>
              <a:defRPr>
                <a:solidFill>
                  <a:srgbClr val="0C71B6"/>
                </a:solidFill>
              </a:defRPr>
            </a:lvl3pPr>
            <a:lvl4pPr>
              <a:buFontTx/>
              <a:buBlip>
                <a:blip r:embed="rId2"/>
              </a:buBlip>
              <a:defRPr>
                <a:solidFill>
                  <a:srgbClr val="0C71B6"/>
                </a:solidFill>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15" name="Date Placeholder 7"/>
          <p:cNvSpPr>
            <a:spLocks noGrp="1"/>
          </p:cNvSpPr>
          <p:nvPr>
            <p:ph type="dt" sz="half" idx="17"/>
          </p:nvPr>
        </p:nvSpPr>
        <p:spPr>
          <a:xfrm>
            <a:off x="-15690" y="6535281"/>
            <a:ext cx="936130" cy="201600"/>
          </a:xfrm>
        </p:spPr>
        <p:txBody>
          <a:bodyPr/>
          <a:lstStyle>
            <a:lvl1pPr>
              <a:defRPr sz="600">
                <a:solidFill>
                  <a:srgbClr val="F9A01B"/>
                </a:solidFill>
              </a:defRPr>
            </a:lvl1pPr>
          </a:lstStyle>
          <a:p>
            <a:pPr>
              <a:defRPr/>
            </a:pPr>
            <a:r>
              <a:rPr lang="en-US" dirty="0" smtClean="0"/>
              <a:t>ODIP Project Copyright © 2015 All rights reserved.</a:t>
            </a:r>
            <a:endParaRPr lang="en-US" dirty="0"/>
          </a:p>
        </p:txBody>
      </p:sp>
      <p:pic>
        <p:nvPicPr>
          <p:cNvPr id="16" name="Picture 15"/>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7" name="Rectangle 16"/>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smtClean="0">
              <a:solidFill>
                <a:srgbClr val="000000">
                  <a:lumMod val="85000"/>
                  <a:lumOff val="15000"/>
                </a:srgbClr>
              </a:solidFill>
            </a:endParaRPr>
          </a:p>
        </p:txBody>
      </p:sp>
      <p:sp>
        <p:nvSpPr>
          <p:cNvPr id="18" name="Text Placeholder 14"/>
          <p:cNvSpPr>
            <a:spLocks noGrp="1"/>
          </p:cNvSpPr>
          <p:nvPr>
            <p:ph type="body" sz="quarter" idx="19" hasCustomPrompt="1"/>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dirty="0" smtClean="0"/>
              <a:t>Click to add subtitle</a:t>
            </a:r>
          </a:p>
        </p:txBody>
      </p:sp>
      <p:pic>
        <p:nvPicPr>
          <p:cNvPr id="19" name="Picture 18"/>
          <p:cNvPicPr>
            <a:picLocks noChangeAspect="1"/>
          </p:cNvPicPr>
          <p:nvPr userDrawn="1"/>
        </p:nvPicPr>
        <p:blipFill>
          <a:blip r:embed="rId4"/>
          <a:stretch>
            <a:fillRect/>
          </a:stretch>
        </p:blipFill>
        <p:spPr>
          <a:xfrm>
            <a:off x="7401340" y="33569"/>
            <a:ext cx="2454388" cy="906330"/>
          </a:xfrm>
          <a:prstGeom prst="rect">
            <a:avLst/>
          </a:prstGeom>
        </p:spPr>
      </p:pic>
      <p:pic>
        <p:nvPicPr>
          <p:cNvPr id="20" name="Picture 2"/>
          <p:cNvPicPr>
            <a:picLocks noChangeAspect="1" noChangeArrowheads="1"/>
          </p:cNvPicPr>
          <p:nvPr userDrawn="1"/>
        </p:nvPicPr>
        <p:blipFill>
          <a:blip r:embed="rId5" cstate="print"/>
          <a:srcRect/>
          <a:stretch>
            <a:fillRect/>
          </a:stretch>
        </p:blipFill>
        <p:spPr bwMode="auto">
          <a:xfrm>
            <a:off x="867481" y="6556168"/>
            <a:ext cx="1518593" cy="193344"/>
          </a:xfrm>
          <a:prstGeom prst="rect">
            <a:avLst/>
          </a:prstGeom>
          <a:noFill/>
          <a:ln w="9525">
            <a:noFill/>
            <a:miter lim="800000"/>
            <a:headEnd/>
            <a:tailEnd/>
          </a:ln>
          <a:effectLst/>
        </p:spPr>
      </p:pic>
      <p:pic>
        <p:nvPicPr>
          <p:cNvPr id="21" name="Picture 2" descr="http://semanticweb.com/files/2013/09/ODI.png"/>
          <p:cNvPicPr>
            <a:picLocks noChangeAspect="1" noChangeArrowheads="1"/>
          </p:cNvPicPr>
          <p:nvPr userDrawn="1"/>
        </p:nvPicPr>
        <p:blipFill>
          <a:blip r:embed="rId6"/>
          <a:srcRect l="13980" t="31437" r="13900" b="36396"/>
          <a:stretch>
            <a:fillRect/>
          </a:stretch>
        </p:blipFill>
        <p:spPr bwMode="auto">
          <a:xfrm>
            <a:off x="2685721" y="6549818"/>
            <a:ext cx="658907" cy="193344"/>
          </a:xfrm>
          <a:prstGeom prst="rect">
            <a:avLst/>
          </a:prstGeom>
          <a:noFill/>
        </p:spPr>
      </p:pic>
      <p:pic>
        <p:nvPicPr>
          <p:cNvPr id="22" name="Picture 4" descr="http://www.intrasoft-intl.dk/images/logo.png"/>
          <p:cNvPicPr>
            <a:picLocks noChangeAspect="1" noChangeArrowheads="1"/>
          </p:cNvPicPr>
          <p:nvPr userDrawn="1"/>
        </p:nvPicPr>
        <p:blipFill>
          <a:blip r:embed="rId7"/>
          <a:srcRect/>
          <a:stretch>
            <a:fillRect/>
          </a:stretch>
        </p:blipFill>
        <p:spPr bwMode="auto">
          <a:xfrm>
            <a:off x="3656975" y="6542057"/>
            <a:ext cx="648089" cy="199343"/>
          </a:xfrm>
          <a:prstGeom prst="rect">
            <a:avLst/>
          </a:prstGeom>
          <a:noFill/>
        </p:spPr>
      </p:pic>
      <p:pic>
        <p:nvPicPr>
          <p:cNvPr id="23" name="Picture 6" descr="http://www.legal-online.be/websites/39/uploads/image/logo%20Time%20Lex(1).jpg"/>
          <p:cNvPicPr>
            <a:picLocks noChangeAspect="1" noChangeArrowheads="1"/>
          </p:cNvPicPr>
          <p:nvPr userDrawn="1"/>
        </p:nvPicPr>
        <p:blipFill>
          <a:blip r:embed="rId8"/>
          <a:srcRect b="10550"/>
          <a:stretch>
            <a:fillRect/>
          </a:stretch>
        </p:blipFill>
        <p:spPr bwMode="auto">
          <a:xfrm>
            <a:off x="4611061" y="6545557"/>
            <a:ext cx="235540" cy="211393"/>
          </a:xfrm>
          <a:prstGeom prst="rect">
            <a:avLst/>
          </a:prstGeom>
          <a:noFill/>
        </p:spPr>
      </p:pic>
      <p:pic>
        <p:nvPicPr>
          <p:cNvPr id="24" name="Picture 8" descr="http://www.sogeti.de/fileadmin/user_upload/Sogeti_cmyk.jpg"/>
          <p:cNvPicPr>
            <a:picLocks noChangeAspect="1" noChangeArrowheads="1"/>
          </p:cNvPicPr>
          <p:nvPr userDrawn="1"/>
        </p:nvPicPr>
        <p:blipFill>
          <a:blip r:embed="rId9"/>
          <a:srcRect/>
          <a:stretch>
            <a:fillRect/>
          </a:stretch>
        </p:blipFill>
        <p:spPr bwMode="auto">
          <a:xfrm>
            <a:off x="5154979" y="6544412"/>
            <a:ext cx="840970" cy="185106"/>
          </a:xfrm>
          <a:prstGeom prst="rect">
            <a:avLst/>
          </a:prstGeom>
          <a:noFill/>
        </p:spPr>
      </p:pic>
      <p:pic>
        <p:nvPicPr>
          <p:cNvPr id="25" name="Picture 10" descr="http://upload.wikimedia.org/wikipedia/commons/thumb/a/a7/University_of_Southampton_Logo.svg/2000px-University_of_Southampton_Logo.svg.png"/>
          <p:cNvPicPr>
            <a:picLocks noChangeAspect="1" noChangeArrowheads="1"/>
          </p:cNvPicPr>
          <p:nvPr userDrawn="1"/>
        </p:nvPicPr>
        <p:blipFill>
          <a:blip r:embed="rId10"/>
          <a:srcRect/>
          <a:stretch>
            <a:fillRect/>
          </a:stretch>
        </p:blipFill>
        <p:spPr bwMode="auto">
          <a:xfrm>
            <a:off x="6294803" y="6569792"/>
            <a:ext cx="866502" cy="191497"/>
          </a:xfrm>
          <a:prstGeom prst="rect">
            <a:avLst/>
          </a:prstGeom>
          <a:noFill/>
        </p:spPr>
      </p:pic>
      <p:pic>
        <p:nvPicPr>
          <p:cNvPr id="26" name="Picture 12" descr="http://inspire.ec.europa.eu/events/conferences/inspire_2011/logos/conterra_Logo_RGB_300_3,5cm.jpg"/>
          <p:cNvPicPr>
            <a:picLocks noChangeAspect="1" noChangeArrowheads="1"/>
          </p:cNvPicPr>
          <p:nvPr userDrawn="1"/>
        </p:nvPicPr>
        <p:blipFill>
          <a:blip r:embed="rId11"/>
          <a:srcRect/>
          <a:stretch>
            <a:fillRect/>
          </a:stretch>
        </p:blipFill>
        <p:spPr bwMode="auto">
          <a:xfrm>
            <a:off x="7467302" y="6585792"/>
            <a:ext cx="948594" cy="130920"/>
          </a:xfrm>
          <a:prstGeom prst="rect">
            <a:avLst/>
          </a:prstGeom>
          <a:noFill/>
        </p:spPr>
      </p:pic>
      <p:pic>
        <p:nvPicPr>
          <p:cNvPr id="27"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09984" y="6481533"/>
            <a:ext cx="851656" cy="341111"/>
          </a:xfrm>
          <a:prstGeom prst="rect">
            <a:avLst/>
          </a:prstGeom>
          <a:noFill/>
        </p:spPr>
      </p:pic>
      <p:cxnSp>
        <p:nvCxnSpPr>
          <p:cNvPr id="28" name="Straight Connector 27"/>
          <p:cNvCxnSpPr/>
          <p:nvPr userDrawn="1"/>
        </p:nvCxnSpPr>
        <p:spPr>
          <a:xfrm>
            <a:off x="350838" y="895580"/>
            <a:ext cx="7050502"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36604"/>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long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8" name="Date Placeholder 7"/>
          <p:cNvSpPr>
            <a:spLocks noGrp="1"/>
          </p:cNvSpPr>
          <p:nvPr>
            <p:ph type="dt" sz="half" idx="12"/>
          </p:nvPr>
        </p:nvSpPr>
        <p:spPr/>
        <p:txBody>
          <a:bodyPr/>
          <a:lstStyle>
            <a:lvl1pPr>
              <a:defRPr sz="600"/>
            </a:lvl1pPr>
          </a:lstStyle>
          <a:p>
            <a:pPr>
              <a:defRPr/>
            </a:pPr>
            <a:r>
              <a:rPr lang="en-US" dirty="0" smtClean="0">
                <a:solidFill>
                  <a:srgbClr val="85888B"/>
                </a:solidFill>
              </a:rPr>
              <a:t>ODIP Project Copyright © 2015 All rights reserved.</a:t>
            </a:r>
            <a:endParaRPr lang="en-US" dirty="0">
              <a:solidFill>
                <a:srgbClr val="85888B"/>
              </a:solidFill>
            </a:endParaRPr>
          </a:p>
        </p:txBody>
      </p:sp>
      <p:sp>
        <p:nvSpPr>
          <p:cNvPr id="9" name="Slide Number Placeholder 8"/>
          <p:cNvSpPr>
            <a:spLocks noGrp="1"/>
          </p:cNvSpPr>
          <p:nvPr>
            <p:ph type="sldNum" sz="quarter" idx="13"/>
          </p:nvPr>
        </p:nvSpPr>
        <p:spPr>
          <a:xfrm>
            <a:off x="9489630" y="6711950"/>
            <a:ext cx="327570" cy="117475"/>
          </a:xfrm>
          <a:prstGeom prst="rect">
            <a:avLst/>
          </a:prstGeom>
        </p:spPr>
        <p:txBody>
          <a:bodyPr/>
          <a:lstStyle/>
          <a:p>
            <a:pPr>
              <a:defRPr/>
            </a:pPr>
            <a:fld id="{6A9CE626-3159-4274-8158-4292551456C4}" type="slidenum">
              <a:rPr lang="en-GB" smtClean="0">
                <a:solidFill>
                  <a:srgbClr val="000000"/>
                </a:solidFill>
              </a:rPr>
              <a:pPr>
                <a:defRPr/>
              </a:pPr>
              <a:t>‹#›</a:t>
            </a:fld>
            <a:endParaRPr lang="en-GB" dirty="0">
              <a:solidFill>
                <a:srgbClr val="000000"/>
              </a:solidFill>
            </a:endParaRPr>
          </a:p>
        </p:txBody>
      </p:sp>
      <p:sp>
        <p:nvSpPr>
          <p:cNvPr id="13" name="Content Placeholder 12"/>
          <p:cNvSpPr>
            <a:spLocks noGrp="1"/>
          </p:cNvSpPr>
          <p:nvPr>
            <p:ph sz="quarter" idx="15"/>
          </p:nvPr>
        </p:nvSpPr>
        <p:spPr>
          <a:xfrm>
            <a:off x="2073275" y="1844700"/>
            <a:ext cx="7488238" cy="4464700"/>
          </a:xfrm>
        </p:spPr>
        <p:txBody>
          <a:bodyPr/>
          <a:lstStyle>
            <a:lvl1pPr>
              <a:lnSpc>
                <a:spcPct val="100000"/>
              </a:lnSpc>
              <a:spcAft>
                <a:spcPts val="600"/>
              </a:spcAft>
              <a:buFont typeface="Arial Unicode MS" pitchFamily="34" charset="-128"/>
              <a:buChar char="▶"/>
              <a:defRPr sz="1600">
                <a:solidFill>
                  <a:schemeClr val="tx1">
                    <a:lumMod val="85000"/>
                    <a:lumOff val="15000"/>
                  </a:schemeClr>
                </a:solidFill>
              </a:defRPr>
            </a:lvl1pPr>
            <a:lvl2pPr>
              <a:lnSpc>
                <a:spcPct val="100000"/>
              </a:lnSpc>
              <a:spcAft>
                <a:spcPts val="600"/>
              </a:spcAft>
              <a:buClr>
                <a:schemeClr val="accent2"/>
              </a:buClr>
              <a:defRPr sz="1400">
                <a:solidFill>
                  <a:schemeClr val="tx1">
                    <a:lumMod val="85000"/>
                    <a:lumOff val="15000"/>
                  </a:schemeClr>
                </a:solidFill>
              </a:defRPr>
            </a:lvl2pPr>
            <a:lvl3pPr>
              <a:lnSpc>
                <a:spcPct val="100000"/>
              </a:lnSpc>
              <a:spcAft>
                <a:spcPts val="600"/>
              </a:spcAft>
              <a:defRPr sz="1200">
                <a:solidFill>
                  <a:schemeClr val="tx1">
                    <a:lumMod val="85000"/>
                    <a:lumOff val="15000"/>
                  </a:schemeClr>
                </a:solidFill>
              </a:defRPr>
            </a:lvl3pPr>
            <a:lvl4pPr>
              <a:lnSpc>
                <a:spcPct val="100000"/>
              </a:lnSpc>
              <a:spcAft>
                <a:spcPts val="600"/>
              </a:spcAft>
              <a:defRPr sz="1050">
                <a:solidFill>
                  <a:schemeClr val="tx1">
                    <a:lumMod val="85000"/>
                    <a:lumOff val="15000"/>
                  </a:schemeClr>
                </a:solidFill>
              </a:defRPr>
            </a:lvl4pPr>
            <a:lvl5pPr>
              <a:lnSpc>
                <a:spcPct val="100000"/>
              </a:lnSpc>
              <a:spcAft>
                <a:spcPts val="600"/>
              </a:spcAft>
              <a:defRPr sz="105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10"/>
          <p:cNvSpPr>
            <a:spLocks noGrp="1"/>
          </p:cNvSpPr>
          <p:nvPr>
            <p:ph type="body" sz="quarter" idx="14" hasCustomPrompt="1"/>
          </p:nvPr>
        </p:nvSpPr>
        <p:spPr>
          <a:xfrm>
            <a:off x="350838" y="1123950"/>
            <a:ext cx="8923337" cy="433388"/>
          </a:xfr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dirty="0" smtClean="0"/>
              <a:t>Click to edit Master subtitle style</a:t>
            </a:r>
          </a:p>
        </p:txBody>
      </p:sp>
    </p:spTree>
    <p:extLst>
      <p:ext uri="{BB962C8B-B14F-4D97-AF65-F5344CB8AC3E}">
        <p14:creationId xmlns:p14="http://schemas.microsoft.com/office/powerpoint/2010/main" val="1734116859"/>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page with sub heading">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2"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defRPr>
            </a:lvl1pPr>
            <a:lvl2pPr>
              <a:buFontTx/>
              <a:buBlip>
                <a:blip r:embed="rId2"/>
              </a:buBlip>
              <a:defRPr>
                <a:solidFill>
                  <a:srgbClr val="0C71B6"/>
                </a:solidFill>
              </a:defRPr>
            </a:lvl2pPr>
            <a:lvl3pPr>
              <a:buFontTx/>
              <a:buBlip>
                <a:blip r:embed="rId2"/>
              </a:buBlip>
              <a:defRPr>
                <a:solidFill>
                  <a:srgbClr val="0C71B6"/>
                </a:solidFill>
              </a:defRPr>
            </a:lvl3pPr>
            <a:lvl4pPr>
              <a:buFontTx/>
              <a:buBlip>
                <a:blip r:embed="rId2"/>
              </a:buBlip>
              <a:defRPr>
                <a:solidFill>
                  <a:srgbClr val="0C71B6"/>
                </a:solidFill>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10" name="Date Placeholder 7"/>
          <p:cNvSpPr>
            <a:spLocks noGrp="1"/>
          </p:cNvSpPr>
          <p:nvPr>
            <p:ph type="dt" sz="half" idx="17"/>
          </p:nvPr>
        </p:nvSpPr>
        <p:spPr>
          <a:xfrm>
            <a:off x="-15690" y="6535281"/>
            <a:ext cx="936130" cy="201600"/>
          </a:xfrm>
        </p:spPr>
        <p:txBody>
          <a:bodyPr/>
          <a:lstStyle>
            <a:lvl1pPr>
              <a:defRPr sz="600">
                <a:solidFill>
                  <a:srgbClr val="F9A01B"/>
                </a:solidFill>
              </a:defRPr>
            </a:lvl1pPr>
          </a:lstStyle>
          <a:p>
            <a:pPr>
              <a:defRPr/>
            </a:pPr>
            <a:r>
              <a:rPr lang="en-US" dirty="0" smtClean="0"/>
              <a:t>ODIP Project Copyright © 2015 All rights reserved.</a:t>
            </a:r>
            <a:endParaRPr lang="en-US" dirty="0"/>
          </a:p>
        </p:txBody>
      </p:sp>
      <p:pic>
        <p:nvPicPr>
          <p:cNvPr id="8" name="Picture 7"/>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1" name="Rectangle 10"/>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smtClean="0">
              <a:solidFill>
                <a:srgbClr val="000000">
                  <a:lumMod val="85000"/>
                  <a:lumOff val="15000"/>
                </a:srgbClr>
              </a:solidFill>
            </a:endParaRPr>
          </a:p>
        </p:txBody>
      </p:sp>
      <p:sp>
        <p:nvSpPr>
          <p:cNvPr id="15" name="Text Placeholder 14"/>
          <p:cNvSpPr>
            <a:spLocks noGrp="1"/>
          </p:cNvSpPr>
          <p:nvPr>
            <p:ph type="body" sz="quarter" idx="19" hasCustomPrompt="1"/>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dirty="0" smtClean="0"/>
              <a:t>Click to add subtitle</a:t>
            </a:r>
          </a:p>
        </p:txBody>
      </p:sp>
    </p:spTree>
    <p:extLst>
      <p:ext uri="{BB962C8B-B14F-4D97-AF65-F5344CB8AC3E}">
        <p14:creationId xmlns:p14="http://schemas.microsoft.com/office/powerpoint/2010/main" val="3491520056"/>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6" name="Slide Number Placeholder 5"/>
          <p:cNvSpPr>
            <a:spLocks noGrp="1"/>
          </p:cNvSpPr>
          <p:nvPr>
            <p:ph type="sldNum" sz="quarter" idx="11"/>
          </p:nvPr>
        </p:nvSpPr>
        <p:spPr>
          <a:xfrm>
            <a:off x="9489630" y="6711950"/>
            <a:ext cx="327570" cy="117475"/>
          </a:xfrm>
          <a:prstGeom prst="rect">
            <a:avLst/>
          </a:prstGeom>
        </p:spPr>
        <p:txBody>
          <a:bodyPr/>
          <a:lstStyle/>
          <a:p>
            <a:pPr>
              <a:defRPr/>
            </a:pPr>
            <a:fld id="{6A9CE626-3159-4274-8158-4292551456C4}" type="slidenum">
              <a:rPr lang="en-GB" smtClean="0">
                <a:solidFill>
                  <a:srgbClr val="000000"/>
                </a:solidFill>
              </a:rPr>
              <a:pPr>
                <a:defRPr/>
              </a:pPr>
              <a:t>‹#›</a:t>
            </a:fld>
            <a:endParaRPr lang="en-GB" dirty="0">
              <a:solidFill>
                <a:srgbClr val="000000"/>
              </a:solidFill>
            </a:endParaRPr>
          </a:p>
        </p:txBody>
      </p:sp>
      <p:sp>
        <p:nvSpPr>
          <p:cNvPr id="8" name="Date Placeholder 7"/>
          <p:cNvSpPr>
            <a:spLocks noGrp="1"/>
          </p:cNvSpPr>
          <p:nvPr>
            <p:ph type="dt" sz="half" idx="12"/>
          </p:nvPr>
        </p:nvSpPr>
        <p:spPr>
          <a:xfrm>
            <a:off x="-15690" y="6535281"/>
            <a:ext cx="936130" cy="201600"/>
          </a:xfrm>
        </p:spPr>
        <p:txBody>
          <a:bodyPr/>
          <a:lstStyle>
            <a:lvl1pPr>
              <a:defRPr sz="600"/>
            </a:lvl1pPr>
          </a:lstStyle>
          <a:p>
            <a:pPr>
              <a:defRPr/>
            </a:pPr>
            <a:r>
              <a:rPr lang="en-US" dirty="0" smtClean="0">
                <a:solidFill>
                  <a:srgbClr val="85888B"/>
                </a:solidFill>
              </a:rPr>
              <a:t>ODIP Project Copyright © 2015 All rights reserved.</a:t>
            </a:r>
            <a:endParaRPr lang="en-US" dirty="0">
              <a:solidFill>
                <a:srgbClr val="85888B"/>
              </a:solidFill>
            </a:endParaRPr>
          </a:p>
        </p:txBody>
      </p:sp>
      <p:sp>
        <p:nvSpPr>
          <p:cNvPr id="5" name="Text Placeholder 10"/>
          <p:cNvSpPr>
            <a:spLocks noGrp="1"/>
          </p:cNvSpPr>
          <p:nvPr>
            <p:ph type="body" sz="quarter" idx="14" hasCustomPrompt="1"/>
          </p:nvPr>
        </p:nvSpPr>
        <p:spPr>
          <a:xfrm>
            <a:off x="350838" y="1123950"/>
            <a:ext cx="8923337" cy="433388"/>
          </a:xfr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dirty="0" smtClean="0"/>
              <a:t>Click to edit Master subtitle style</a:t>
            </a:r>
          </a:p>
        </p:txBody>
      </p:sp>
    </p:spTree>
    <p:extLst>
      <p:ext uri="{BB962C8B-B14F-4D97-AF65-F5344CB8AC3E}">
        <p14:creationId xmlns:p14="http://schemas.microsoft.com/office/powerpoint/2010/main" val="130258117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2" name="Title 1"/>
          <p:cNvSpPr>
            <a:spLocks noGrp="1"/>
          </p:cNvSpPr>
          <p:nvPr>
            <p:ph type="title"/>
          </p:nvPr>
        </p:nvSpPr>
        <p:spPr>
          <a:xfrm>
            <a:off x="350838" y="0"/>
            <a:ext cx="7050502" cy="895580"/>
          </a:xfrm>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3" name="Slide Number Placeholder 8"/>
          <p:cNvSpPr>
            <a:spLocks noGrp="1"/>
          </p:cNvSpPr>
          <p:nvPr>
            <p:ph type="sldNum" sz="quarter" idx="14"/>
          </p:nvPr>
        </p:nvSpPr>
        <p:spPr>
          <a:xfrm>
            <a:off x="9489630" y="6711950"/>
            <a:ext cx="327570" cy="117475"/>
          </a:xfrm>
          <a:prstGeom prst="rect">
            <a:avLst/>
          </a:prstGeom>
        </p:spPr>
        <p:txBody>
          <a:bodyPr/>
          <a:lstStyle/>
          <a:p>
            <a:pPr>
              <a:defRPr/>
            </a:pPr>
            <a:fld id="{6A9CE626-3159-4274-8158-4292551456C4}" type="slidenum">
              <a:rPr lang="en-GB" smtClean="0"/>
              <a:pPr>
                <a:defRPr/>
              </a:pPr>
              <a:t>‹#›</a:t>
            </a:fld>
            <a:endParaRPr lang="en-GB" dirty="0"/>
          </a:p>
        </p:txBody>
      </p:sp>
      <p:sp>
        <p:nvSpPr>
          <p:cNvPr id="14"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defRPr>
            </a:lvl1pPr>
            <a:lvl2pPr>
              <a:buFontTx/>
              <a:buBlip>
                <a:blip r:embed="rId2"/>
              </a:buBlip>
              <a:defRPr>
                <a:solidFill>
                  <a:srgbClr val="0C71B6"/>
                </a:solidFill>
              </a:defRPr>
            </a:lvl2pPr>
            <a:lvl3pPr>
              <a:buFontTx/>
              <a:buBlip>
                <a:blip r:embed="rId2"/>
              </a:buBlip>
              <a:defRPr>
                <a:solidFill>
                  <a:srgbClr val="0C71B6"/>
                </a:solidFill>
              </a:defRPr>
            </a:lvl3pPr>
            <a:lvl4pPr>
              <a:buFontTx/>
              <a:buBlip>
                <a:blip r:embed="rId2"/>
              </a:buBlip>
              <a:defRPr>
                <a:solidFill>
                  <a:srgbClr val="0C71B6"/>
                </a:solidFill>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15" name="Date Placeholder 7"/>
          <p:cNvSpPr>
            <a:spLocks noGrp="1"/>
          </p:cNvSpPr>
          <p:nvPr>
            <p:ph type="dt" sz="half" idx="17"/>
          </p:nvPr>
        </p:nvSpPr>
        <p:spPr>
          <a:xfrm>
            <a:off x="-15690" y="6535281"/>
            <a:ext cx="936130" cy="201600"/>
          </a:xfrm>
        </p:spPr>
        <p:txBody>
          <a:bodyPr/>
          <a:lstStyle>
            <a:lvl1pPr>
              <a:defRPr sz="600">
                <a:solidFill>
                  <a:srgbClr val="F9A01B"/>
                </a:solidFill>
              </a:defRPr>
            </a:lvl1pPr>
          </a:lstStyle>
          <a:p>
            <a:pPr>
              <a:defRPr/>
            </a:pPr>
            <a:r>
              <a:rPr lang="en-US" smtClean="0"/>
              <a:t>ODIP Project Copyright © 2015 All rights reserved.</a:t>
            </a:r>
            <a:endParaRPr lang="en-US" dirty="0"/>
          </a:p>
        </p:txBody>
      </p:sp>
      <p:pic>
        <p:nvPicPr>
          <p:cNvPr id="16" name="Picture 15"/>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7" name="Rectangle 16"/>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smtClean="0">
              <a:solidFill>
                <a:schemeClr val="tx1">
                  <a:lumMod val="85000"/>
                  <a:lumOff val="15000"/>
                </a:schemeClr>
              </a:solidFill>
              <a:cs typeface="+mn-cs"/>
            </a:endParaRPr>
          </a:p>
        </p:txBody>
      </p:sp>
      <p:sp>
        <p:nvSpPr>
          <p:cNvPr id="18" name="Text Placeholder 14"/>
          <p:cNvSpPr>
            <a:spLocks noGrp="1"/>
          </p:cNvSpPr>
          <p:nvPr>
            <p:ph type="body" sz="quarter" idx="19" hasCustomPrompt="1"/>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dirty="0" smtClean="0"/>
              <a:t>Click to add subtitle</a:t>
            </a:r>
          </a:p>
        </p:txBody>
      </p:sp>
      <p:pic>
        <p:nvPicPr>
          <p:cNvPr id="19" name="Picture 18"/>
          <p:cNvPicPr>
            <a:picLocks noChangeAspect="1"/>
          </p:cNvPicPr>
          <p:nvPr userDrawn="1"/>
        </p:nvPicPr>
        <p:blipFill>
          <a:blip r:embed="rId4"/>
          <a:stretch>
            <a:fillRect/>
          </a:stretch>
        </p:blipFill>
        <p:spPr>
          <a:xfrm>
            <a:off x="7401340" y="33569"/>
            <a:ext cx="2454388" cy="906330"/>
          </a:xfrm>
          <a:prstGeom prst="rect">
            <a:avLst/>
          </a:prstGeom>
        </p:spPr>
      </p:pic>
      <p:pic>
        <p:nvPicPr>
          <p:cNvPr id="20" name="Picture 2"/>
          <p:cNvPicPr>
            <a:picLocks noChangeAspect="1" noChangeArrowheads="1"/>
          </p:cNvPicPr>
          <p:nvPr userDrawn="1"/>
        </p:nvPicPr>
        <p:blipFill>
          <a:blip r:embed="rId5" cstate="print"/>
          <a:srcRect/>
          <a:stretch>
            <a:fillRect/>
          </a:stretch>
        </p:blipFill>
        <p:spPr bwMode="auto">
          <a:xfrm>
            <a:off x="867481" y="6556168"/>
            <a:ext cx="1518593" cy="193344"/>
          </a:xfrm>
          <a:prstGeom prst="rect">
            <a:avLst/>
          </a:prstGeom>
          <a:noFill/>
          <a:ln w="9525">
            <a:noFill/>
            <a:miter lim="800000"/>
            <a:headEnd/>
            <a:tailEnd/>
          </a:ln>
          <a:effectLst/>
        </p:spPr>
      </p:pic>
      <p:pic>
        <p:nvPicPr>
          <p:cNvPr id="21" name="Picture 2" descr="http://semanticweb.com/files/2013/09/ODI.png"/>
          <p:cNvPicPr>
            <a:picLocks noChangeAspect="1" noChangeArrowheads="1"/>
          </p:cNvPicPr>
          <p:nvPr userDrawn="1"/>
        </p:nvPicPr>
        <p:blipFill>
          <a:blip r:embed="rId6"/>
          <a:srcRect l="13980" t="31437" r="13900" b="36396"/>
          <a:stretch>
            <a:fillRect/>
          </a:stretch>
        </p:blipFill>
        <p:spPr bwMode="auto">
          <a:xfrm>
            <a:off x="2685721" y="6549818"/>
            <a:ext cx="658907" cy="193344"/>
          </a:xfrm>
          <a:prstGeom prst="rect">
            <a:avLst/>
          </a:prstGeom>
          <a:noFill/>
        </p:spPr>
      </p:pic>
      <p:pic>
        <p:nvPicPr>
          <p:cNvPr id="22" name="Picture 4" descr="http://www.intrasoft-intl.dk/images/logo.png"/>
          <p:cNvPicPr>
            <a:picLocks noChangeAspect="1" noChangeArrowheads="1"/>
          </p:cNvPicPr>
          <p:nvPr userDrawn="1"/>
        </p:nvPicPr>
        <p:blipFill>
          <a:blip r:embed="rId7"/>
          <a:srcRect/>
          <a:stretch>
            <a:fillRect/>
          </a:stretch>
        </p:blipFill>
        <p:spPr bwMode="auto">
          <a:xfrm>
            <a:off x="3656975" y="6542057"/>
            <a:ext cx="648089" cy="199343"/>
          </a:xfrm>
          <a:prstGeom prst="rect">
            <a:avLst/>
          </a:prstGeom>
          <a:noFill/>
        </p:spPr>
      </p:pic>
      <p:pic>
        <p:nvPicPr>
          <p:cNvPr id="23" name="Picture 6" descr="http://www.legal-online.be/websites/39/uploads/image/logo%20Time%20Lex(1).jpg"/>
          <p:cNvPicPr>
            <a:picLocks noChangeAspect="1" noChangeArrowheads="1"/>
          </p:cNvPicPr>
          <p:nvPr userDrawn="1"/>
        </p:nvPicPr>
        <p:blipFill>
          <a:blip r:embed="rId8"/>
          <a:srcRect b="10550"/>
          <a:stretch>
            <a:fillRect/>
          </a:stretch>
        </p:blipFill>
        <p:spPr bwMode="auto">
          <a:xfrm>
            <a:off x="4611061" y="6545557"/>
            <a:ext cx="235540" cy="211393"/>
          </a:xfrm>
          <a:prstGeom prst="rect">
            <a:avLst/>
          </a:prstGeom>
          <a:noFill/>
        </p:spPr>
      </p:pic>
      <p:pic>
        <p:nvPicPr>
          <p:cNvPr id="24" name="Picture 8" descr="http://www.sogeti.de/fileadmin/user_upload/Sogeti_cmyk.jpg"/>
          <p:cNvPicPr>
            <a:picLocks noChangeAspect="1" noChangeArrowheads="1"/>
          </p:cNvPicPr>
          <p:nvPr userDrawn="1"/>
        </p:nvPicPr>
        <p:blipFill>
          <a:blip r:embed="rId9"/>
          <a:srcRect/>
          <a:stretch>
            <a:fillRect/>
          </a:stretch>
        </p:blipFill>
        <p:spPr bwMode="auto">
          <a:xfrm>
            <a:off x="5154979" y="6544412"/>
            <a:ext cx="840970" cy="185106"/>
          </a:xfrm>
          <a:prstGeom prst="rect">
            <a:avLst/>
          </a:prstGeom>
          <a:noFill/>
        </p:spPr>
      </p:pic>
      <p:pic>
        <p:nvPicPr>
          <p:cNvPr id="25" name="Picture 10" descr="http://upload.wikimedia.org/wikipedia/commons/thumb/a/a7/University_of_Southampton_Logo.svg/2000px-University_of_Southampton_Logo.svg.png"/>
          <p:cNvPicPr>
            <a:picLocks noChangeAspect="1" noChangeArrowheads="1"/>
          </p:cNvPicPr>
          <p:nvPr userDrawn="1"/>
        </p:nvPicPr>
        <p:blipFill>
          <a:blip r:embed="rId10"/>
          <a:srcRect/>
          <a:stretch>
            <a:fillRect/>
          </a:stretch>
        </p:blipFill>
        <p:spPr bwMode="auto">
          <a:xfrm>
            <a:off x="6294803" y="6569792"/>
            <a:ext cx="866502" cy="191497"/>
          </a:xfrm>
          <a:prstGeom prst="rect">
            <a:avLst/>
          </a:prstGeom>
          <a:noFill/>
        </p:spPr>
      </p:pic>
      <p:pic>
        <p:nvPicPr>
          <p:cNvPr id="26" name="Picture 12" descr="http://inspire.ec.europa.eu/events/conferences/inspire_2011/logos/conterra_Logo_RGB_300_3,5cm.jpg"/>
          <p:cNvPicPr>
            <a:picLocks noChangeAspect="1" noChangeArrowheads="1"/>
          </p:cNvPicPr>
          <p:nvPr userDrawn="1"/>
        </p:nvPicPr>
        <p:blipFill>
          <a:blip r:embed="rId11"/>
          <a:srcRect/>
          <a:stretch>
            <a:fillRect/>
          </a:stretch>
        </p:blipFill>
        <p:spPr bwMode="auto">
          <a:xfrm>
            <a:off x="7467302" y="6585792"/>
            <a:ext cx="948594" cy="130920"/>
          </a:xfrm>
          <a:prstGeom prst="rect">
            <a:avLst/>
          </a:prstGeom>
          <a:noFill/>
        </p:spPr>
      </p:pic>
      <p:pic>
        <p:nvPicPr>
          <p:cNvPr id="27"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09984" y="6481533"/>
            <a:ext cx="851656" cy="341111"/>
          </a:xfrm>
          <a:prstGeom prst="rect">
            <a:avLst/>
          </a:prstGeom>
          <a:noFill/>
        </p:spPr>
      </p:pic>
      <p:cxnSp>
        <p:nvCxnSpPr>
          <p:cNvPr id="28" name="Straight Connector 27"/>
          <p:cNvCxnSpPr/>
          <p:nvPr userDrawn="1"/>
        </p:nvCxnSpPr>
        <p:spPr>
          <a:xfrm>
            <a:off x="350838" y="895580"/>
            <a:ext cx="7050502"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sp>
        <p:nvSpPr>
          <p:cNvPr id="2" name="Title 1"/>
          <p:cNvSpPr>
            <a:spLocks noGrp="1"/>
          </p:cNvSpPr>
          <p:nvPr>
            <p:ph type="title"/>
          </p:nvPr>
        </p:nvSpPr>
        <p:spPr>
          <a:xfrm>
            <a:off x="4592950" y="1794935"/>
            <a:ext cx="4953000" cy="765175"/>
          </a:xfrm>
        </p:spPr>
        <p:txBody>
          <a:bodyPr/>
          <a:lstStyle/>
          <a:p>
            <a:r>
              <a:rPr lang="en-US" smtClean="0"/>
              <a:t>Click to edit Master title style</a:t>
            </a:r>
            <a:endParaRPr lang="en-GB" dirty="0"/>
          </a:p>
        </p:txBody>
      </p:sp>
      <p:sp>
        <p:nvSpPr>
          <p:cNvPr id="7" name="Content Placeholder 6"/>
          <p:cNvSpPr>
            <a:spLocks noGrp="1"/>
          </p:cNvSpPr>
          <p:nvPr>
            <p:ph sz="quarter" idx="11"/>
          </p:nvPr>
        </p:nvSpPr>
        <p:spPr>
          <a:xfrm>
            <a:off x="4592950" y="2663298"/>
            <a:ext cx="2712516" cy="2998012"/>
          </a:xfrm>
        </p:spPr>
        <p:txBody>
          <a:bodyPr/>
          <a:lstStyle>
            <a:lvl1pPr marL="182563" marR="0" indent="-182563" algn="l" defTabSz="914400" rtl="0" eaLnBrk="1" fontAlgn="base" latinLnBrk="0" hangingPunct="1">
              <a:lnSpc>
                <a:spcPct val="100000"/>
              </a:lnSpc>
              <a:spcBef>
                <a:spcPts val="0"/>
              </a:spcBef>
              <a:spcAft>
                <a:spcPts val="600"/>
              </a:spcAft>
              <a:buClr>
                <a:schemeClr val="accent2"/>
              </a:buClr>
              <a:buSzPct val="100000"/>
              <a:buFontTx/>
              <a:buBlip>
                <a:blip r:embed="rId2"/>
              </a:buBlip>
              <a:tabLst/>
              <a:defRPr lang="en-US" sz="1400" u="none" kern="1200" baseline="0" dirty="0" smtClean="0">
                <a:solidFill>
                  <a:schemeClr val="accent1">
                    <a:lumMod val="50000"/>
                  </a:schemeClr>
                </a:solidFill>
                <a:uFill>
                  <a:solidFill>
                    <a:schemeClr val="tx1">
                      <a:lumMod val="65000"/>
                      <a:lumOff val="35000"/>
                    </a:schemeClr>
                  </a:solidFill>
                </a:uFill>
                <a:latin typeface="+mn-lt"/>
                <a:ea typeface="+mn-ea"/>
                <a:cs typeface="Arial" pitchFamily="34" charset="0"/>
              </a:defRPr>
            </a:lvl1pPr>
          </a:lstStyle>
          <a:p>
            <a:pPr lvl="0"/>
            <a:r>
              <a:rPr lang="en-US" smtClean="0"/>
              <a:t>Click to edit Master text styles</a:t>
            </a:r>
          </a:p>
        </p:txBody>
      </p:sp>
      <p:sp>
        <p:nvSpPr>
          <p:cNvPr id="10" name="Slide Number Placeholder 9"/>
          <p:cNvSpPr>
            <a:spLocks noGrp="1"/>
          </p:cNvSpPr>
          <p:nvPr>
            <p:ph type="sldNum" sz="quarter" idx="13"/>
          </p:nvPr>
        </p:nvSpPr>
        <p:spPr>
          <a:xfrm>
            <a:off x="9489630" y="6711950"/>
            <a:ext cx="327570" cy="117475"/>
          </a:xfrm>
          <a:prstGeom prst="rect">
            <a:avLst/>
          </a:prstGeom>
        </p:spPr>
        <p:txBody>
          <a:bodyPr/>
          <a:lstStyle/>
          <a:p>
            <a:pPr>
              <a:defRPr/>
            </a:pPr>
            <a:fld id="{6A9CE626-3159-4274-8158-4292551456C4}" type="slidenum">
              <a:rPr lang="en-GB" smtClean="0">
                <a:solidFill>
                  <a:srgbClr val="000000"/>
                </a:solidFill>
              </a:rPr>
              <a:pPr>
                <a:defRPr/>
              </a:pPr>
              <a:t>‹#›</a:t>
            </a:fld>
            <a:endParaRPr lang="en-GB" dirty="0">
              <a:solidFill>
                <a:srgbClr val="000000"/>
              </a:solidFill>
            </a:endParaRPr>
          </a:p>
        </p:txBody>
      </p:sp>
      <p:sp>
        <p:nvSpPr>
          <p:cNvPr id="13" name="Date Placeholder 7"/>
          <p:cNvSpPr>
            <a:spLocks noGrp="1"/>
          </p:cNvSpPr>
          <p:nvPr>
            <p:ph type="dt" sz="half" idx="12"/>
          </p:nvPr>
        </p:nvSpPr>
        <p:spPr>
          <a:xfrm>
            <a:off x="-15690" y="6535281"/>
            <a:ext cx="936130" cy="201600"/>
          </a:xfrm>
        </p:spPr>
        <p:txBody>
          <a:bodyPr/>
          <a:lstStyle>
            <a:lvl1pPr>
              <a:defRPr sz="600"/>
            </a:lvl1pPr>
          </a:lstStyle>
          <a:p>
            <a:pPr>
              <a:defRPr/>
            </a:pPr>
            <a:r>
              <a:rPr lang="en-US" dirty="0" smtClean="0">
                <a:solidFill>
                  <a:srgbClr val="85888B"/>
                </a:solidFill>
              </a:rPr>
              <a:t>ODIP Project Copyright © 2015 All rights reserved.</a:t>
            </a:r>
            <a:endParaRPr lang="en-US" dirty="0">
              <a:solidFill>
                <a:srgbClr val="85888B"/>
              </a:solidFill>
            </a:endParaRPr>
          </a:p>
        </p:txBody>
      </p:sp>
      <p:pic>
        <p:nvPicPr>
          <p:cNvPr id="14" name="Picture 13" descr="Picture1.jpg"/>
          <p:cNvPicPr>
            <a:picLocks noChangeAspect="1"/>
          </p:cNvPicPr>
          <p:nvPr userDrawn="1"/>
        </p:nvPicPr>
        <p:blipFill>
          <a:blip r:embed="rId3"/>
          <a:srcRect t="142" b="399"/>
          <a:stretch>
            <a:fillRect/>
          </a:stretch>
        </p:blipFill>
        <p:spPr>
          <a:xfrm>
            <a:off x="-1" y="0"/>
            <a:ext cx="4010025" cy="6858000"/>
          </a:xfrm>
          <a:prstGeom prst="rect">
            <a:avLst/>
          </a:prstGeom>
        </p:spPr>
      </p:pic>
      <p:pic>
        <p:nvPicPr>
          <p:cNvPr id="8" name="Picture 2"/>
          <p:cNvPicPr>
            <a:picLocks noChangeAspect="1" noChangeArrowheads="1"/>
          </p:cNvPicPr>
          <p:nvPr userDrawn="1"/>
        </p:nvPicPr>
        <p:blipFill>
          <a:blip r:embed="rId4" cstate="print"/>
          <a:srcRect/>
          <a:stretch>
            <a:fillRect/>
          </a:stretch>
        </p:blipFill>
        <p:spPr bwMode="auto">
          <a:xfrm>
            <a:off x="4611061" y="6288189"/>
            <a:ext cx="1518593" cy="193344"/>
          </a:xfrm>
          <a:prstGeom prst="rect">
            <a:avLst/>
          </a:prstGeom>
          <a:noFill/>
          <a:ln w="9525">
            <a:noFill/>
            <a:miter lim="800000"/>
            <a:headEnd/>
            <a:tailEnd/>
          </a:ln>
          <a:effectLst/>
        </p:spPr>
      </p:pic>
      <p:pic>
        <p:nvPicPr>
          <p:cNvPr id="11" name="Picture 2" descr="http://semanticweb.com/files/2013/09/ODI.png"/>
          <p:cNvPicPr>
            <a:picLocks noChangeAspect="1" noChangeArrowheads="1"/>
          </p:cNvPicPr>
          <p:nvPr userDrawn="1"/>
        </p:nvPicPr>
        <p:blipFill>
          <a:blip r:embed="rId5"/>
          <a:srcRect l="13980" t="31437" r="13900" b="36396"/>
          <a:stretch>
            <a:fillRect/>
          </a:stretch>
        </p:blipFill>
        <p:spPr bwMode="auto">
          <a:xfrm>
            <a:off x="7156144" y="6281839"/>
            <a:ext cx="658907" cy="193344"/>
          </a:xfrm>
          <a:prstGeom prst="rect">
            <a:avLst/>
          </a:prstGeom>
          <a:noFill/>
        </p:spPr>
      </p:pic>
      <p:pic>
        <p:nvPicPr>
          <p:cNvPr id="12" name="Picture 4" descr="http://www.intrasoft-intl.dk/images/logo.png"/>
          <p:cNvPicPr>
            <a:picLocks noChangeAspect="1" noChangeArrowheads="1"/>
          </p:cNvPicPr>
          <p:nvPr userDrawn="1"/>
        </p:nvPicPr>
        <p:blipFill>
          <a:blip r:embed="rId6"/>
          <a:srcRect/>
          <a:stretch>
            <a:fillRect/>
          </a:stretch>
        </p:blipFill>
        <p:spPr bwMode="auto">
          <a:xfrm>
            <a:off x="8841541" y="6274078"/>
            <a:ext cx="648089" cy="199343"/>
          </a:xfrm>
          <a:prstGeom prst="rect">
            <a:avLst/>
          </a:prstGeom>
          <a:noFill/>
        </p:spPr>
      </p:pic>
      <p:pic>
        <p:nvPicPr>
          <p:cNvPr id="15" name="Picture 6" descr="http://www.legal-online.be/websites/39/uploads/image/logo%20Time%20Lex(1).jpg"/>
          <p:cNvPicPr>
            <a:picLocks noChangeAspect="1" noChangeArrowheads="1"/>
          </p:cNvPicPr>
          <p:nvPr userDrawn="1"/>
        </p:nvPicPr>
        <p:blipFill>
          <a:blip r:embed="rId7"/>
          <a:srcRect b="10550"/>
          <a:stretch>
            <a:fillRect/>
          </a:stretch>
        </p:blipFill>
        <p:spPr bwMode="auto">
          <a:xfrm>
            <a:off x="4611061" y="6545557"/>
            <a:ext cx="235540" cy="211393"/>
          </a:xfrm>
          <a:prstGeom prst="rect">
            <a:avLst/>
          </a:prstGeom>
          <a:noFill/>
        </p:spPr>
      </p:pic>
      <p:pic>
        <p:nvPicPr>
          <p:cNvPr id="16" name="Picture 8" descr="http://www.sogeti.de/fileadmin/user_upload/Sogeti_cmyk.jpg"/>
          <p:cNvPicPr>
            <a:picLocks noChangeAspect="1" noChangeArrowheads="1"/>
          </p:cNvPicPr>
          <p:nvPr userDrawn="1"/>
        </p:nvPicPr>
        <p:blipFill>
          <a:blip r:embed="rId8"/>
          <a:srcRect/>
          <a:stretch>
            <a:fillRect/>
          </a:stretch>
        </p:blipFill>
        <p:spPr bwMode="auto">
          <a:xfrm>
            <a:off x="5154979" y="6544412"/>
            <a:ext cx="840970" cy="185106"/>
          </a:xfrm>
          <a:prstGeom prst="rect">
            <a:avLst/>
          </a:prstGeom>
          <a:noFill/>
        </p:spPr>
      </p:pic>
      <p:pic>
        <p:nvPicPr>
          <p:cNvPr id="17" name="Picture 10" descr="http://upload.wikimedia.org/wikipedia/commons/thumb/a/a7/University_of_Southampton_Logo.svg/2000px-University_of_Southampton_Logo.svg.png"/>
          <p:cNvPicPr>
            <a:picLocks noChangeAspect="1" noChangeArrowheads="1"/>
          </p:cNvPicPr>
          <p:nvPr userDrawn="1"/>
        </p:nvPicPr>
        <p:blipFill>
          <a:blip r:embed="rId9"/>
          <a:srcRect/>
          <a:stretch>
            <a:fillRect/>
          </a:stretch>
        </p:blipFill>
        <p:spPr bwMode="auto">
          <a:xfrm>
            <a:off x="6294803" y="6569792"/>
            <a:ext cx="866502" cy="191497"/>
          </a:xfrm>
          <a:prstGeom prst="rect">
            <a:avLst/>
          </a:prstGeom>
          <a:noFill/>
        </p:spPr>
      </p:pic>
      <p:pic>
        <p:nvPicPr>
          <p:cNvPr id="18" name="Picture 12" descr="http://inspire.ec.europa.eu/events/conferences/inspire_2011/logos/conterra_Logo_RGB_300_3,5cm.jpg"/>
          <p:cNvPicPr>
            <a:picLocks noChangeAspect="1" noChangeArrowheads="1"/>
          </p:cNvPicPr>
          <p:nvPr userDrawn="1"/>
        </p:nvPicPr>
        <p:blipFill>
          <a:blip r:embed="rId10"/>
          <a:srcRect/>
          <a:stretch>
            <a:fillRect/>
          </a:stretch>
        </p:blipFill>
        <p:spPr bwMode="auto">
          <a:xfrm>
            <a:off x="7467302" y="6585792"/>
            <a:ext cx="948594" cy="130920"/>
          </a:xfrm>
          <a:prstGeom prst="rect">
            <a:avLst/>
          </a:prstGeom>
          <a:noFill/>
        </p:spPr>
      </p:pic>
      <p:pic>
        <p:nvPicPr>
          <p:cNvPr id="19" name="Picture 14" descr="http://se-mashup.fokus.fraunhofer.de:8080/feature-event-clean/samples/ad-insertion/images/fokus.png"/>
          <p:cNvPicPr>
            <a:picLocks noChangeAspect="1" noChangeArrowheads="1"/>
          </p:cNvPicPr>
          <p:nvPr userDrawn="1"/>
        </p:nvPicPr>
        <p:blipFill>
          <a:blip r:embed="rId11"/>
          <a:srcRect/>
          <a:stretch>
            <a:fillRect/>
          </a:stretch>
        </p:blipFill>
        <p:spPr bwMode="auto">
          <a:xfrm>
            <a:off x="8709984" y="6481533"/>
            <a:ext cx="851656" cy="341111"/>
          </a:xfrm>
          <a:prstGeom prst="rect">
            <a:avLst/>
          </a:prstGeom>
          <a:noFill/>
        </p:spPr>
      </p:pic>
      <p:pic>
        <p:nvPicPr>
          <p:cNvPr id="20" name="Picture 19"/>
          <p:cNvPicPr>
            <a:picLocks noChangeAspect="1"/>
          </p:cNvPicPr>
          <p:nvPr userDrawn="1"/>
        </p:nvPicPr>
        <p:blipFill>
          <a:blip r:embed="rId12"/>
          <a:stretch>
            <a:fillRect/>
          </a:stretch>
        </p:blipFill>
        <p:spPr>
          <a:xfrm>
            <a:off x="6350703" y="33569"/>
            <a:ext cx="3555297" cy="1312861"/>
          </a:xfrm>
          <a:prstGeom prst="rect">
            <a:avLst/>
          </a:prstGeom>
        </p:spPr>
      </p:pic>
    </p:spTree>
    <p:extLst>
      <p:ext uri="{BB962C8B-B14F-4D97-AF65-F5344CB8AC3E}">
        <p14:creationId xmlns:p14="http://schemas.microsoft.com/office/powerpoint/2010/main" val="1387546818"/>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rcRect b="5228"/>
          <a:stretch>
            <a:fillRect/>
          </a:stretch>
        </p:blipFill>
        <p:spPr>
          <a:xfrm>
            <a:off x="138" y="332570"/>
            <a:ext cx="9930762" cy="6525430"/>
          </a:xfrm>
          <a:prstGeom prst="rect">
            <a:avLst/>
          </a:prstGeom>
        </p:spPr>
      </p:pic>
      <p:graphicFrame>
        <p:nvGraphicFramePr>
          <p:cNvPr id="11" name="Object 10"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21"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7"/>
          <p:cNvSpPr/>
          <p:nvPr userDrawn="1">
            <p:custDataLst>
              <p:tags r:id="rId3"/>
            </p:custDataLst>
          </p:nvPr>
        </p:nvSpPr>
        <p:spPr bwMode="auto">
          <a:xfrm>
            <a:off x="-15552" y="0"/>
            <a:ext cx="9946452" cy="328498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63461 w 12124541"/>
              <a:gd name="connsiteY0" fmla="*/ 2791 h 2958168"/>
              <a:gd name="connsiteX1" fmla="*/ 12123785 w 12124541"/>
              <a:gd name="connsiteY1" fmla="*/ 0 h 2958168"/>
              <a:gd name="connsiteX2" fmla="*/ 12123287 w 12124541"/>
              <a:gd name="connsiteY2" fmla="*/ 1476338 h 2958168"/>
              <a:gd name="connsiteX3" fmla="*/ 10850724 w 12124541"/>
              <a:gd name="connsiteY3" fmla="*/ 2153103 h 2958168"/>
              <a:gd name="connsiteX4" fmla="*/ 3879688 w 12124541"/>
              <a:gd name="connsiteY4" fmla="*/ 2159512 h 2958168"/>
              <a:gd name="connsiteX5" fmla="*/ 2743019 w 12124541"/>
              <a:gd name="connsiteY5" fmla="*/ 2958168 h 2958168"/>
              <a:gd name="connsiteX6" fmla="*/ 1563461 w 12124541"/>
              <a:gd name="connsiteY6" fmla="*/ 2791 h 2958168"/>
              <a:gd name="connsiteX0" fmla="*/ 1563461 w 11102298"/>
              <a:gd name="connsiteY0" fmla="*/ 0 h 2958168"/>
              <a:gd name="connsiteX1" fmla="*/ 11101542 w 11102298"/>
              <a:gd name="connsiteY1" fmla="*/ 0 h 2958168"/>
              <a:gd name="connsiteX2" fmla="*/ 11101044 w 11102298"/>
              <a:gd name="connsiteY2" fmla="*/ 1476338 h 2958168"/>
              <a:gd name="connsiteX3" fmla="*/ 9828481 w 11102298"/>
              <a:gd name="connsiteY3" fmla="*/ 2153103 h 2958168"/>
              <a:gd name="connsiteX4" fmla="*/ 2857445 w 11102298"/>
              <a:gd name="connsiteY4" fmla="*/ 2159512 h 2958168"/>
              <a:gd name="connsiteX5" fmla="*/ 1720776 w 11102298"/>
              <a:gd name="connsiteY5" fmla="*/ 2958168 h 2958168"/>
              <a:gd name="connsiteX6" fmla="*/ 1563461 w 11102298"/>
              <a:gd name="connsiteY6" fmla="*/ 0 h 2958168"/>
              <a:gd name="connsiteX0" fmla="*/ 228723 w 9767560"/>
              <a:gd name="connsiteY0" fmla="*/ 0 h 2958168"/>
              <a:gd name="connsiteX1" fmla="*/ 9766804 w 9767560"/>
              <a:gd name="connsiteY1" fmla="*/ 0 h 2958168"/>
              <a:gd name="connsiteX2" fmla="*/ 9766306 w 9767560"/>
              <a:gd name="connsiteY2" fmla="*/ 1476338 h 2958168"/>
              <a:gd name="connsiteX3" fmla="*/ 8493743 w 9767560"/>
              <a:gd name="connsiteY3" fmla="*/ 2153103 h 2958168"/>
              <a:gd name="connsiteX4" fmla="*/ 1522707 w 9767560"/>
              <a:gd name="connsiteY4" fmla="*/ 2159512 h 2958168"/>
              <a:gd name="connsiteX5" fmla="*/ 386038 w 9767560"/>
              <a:gd name="connsiteY5" fmla="*/ 2958168 h 2958168"/>
              <a:gd name="connsiteX6" fmla="*/ 228723 w 9767560"/>
              <a:gd name="connsiteY6" fmla="*/ 0 h 2958168"/>
              <a:gd name="connsiteX0" fmla="*/ 0 w 9538837"/>
              <a:gd name="connsiteY0" fmla="*/ 0 h 2958168"/>
              <a:gd name="connsiteX1" fmla="*/ 9538081 w 9538837"/>
              <a:gd name="connsiteY1" fmla="*/ 0 h 2958168"/>
              <a:gd name="connsiteX2" fmla="*/ 9537583 w 9538837"/>
              <a:gd name="connsiteY2" fmla="*/ 1476338 h 2958168"/>
              <a:gd name="connsiteX3" fmla="*/ 8265020 w 9538837"/>
              <a:gd name="connsiteY3" fmla="*/ 2153103 h 2958168"/>
              <a:gd name="connsiteX4" fmla="*/ 1293984 w 9538837"/>
              <a:gd name="connsiteY4" fmla="*/ 2159512 h 2958168"/>
              <a:gd name="connsiteX5" fmla="*/ 157315 w 9538837"/>
              <a:gd name="connsiteY5" fmla="*/ 2958168 h 2958168"/>
              <a:gd name="connsiteX6" fmla="*/ 0 w 9538837"/>
              <a:gd name="connsiteY6" fmla="*/ 0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 name="connsiteX0" fmla="*/ 150434 w 9387493"/>
              <a:gd name="connsiteY0" fmla="*/ 121627 h 2958168"/>
              <a:gd name="connsiteX1" fmla="*/ 9386737 w 9387493"/>
              <a:gd name="connsiteY1" fmla="*/ 0 h 2958168"/>
              <a:gd name="connsiteX2" fmla="*/ 9386239 w 9387493"/>
              <a:gd name="connsiteY2" fmla="*/ 1476338 h 2958168"/>
              <a:gd name="connsiteX3" fmla="*/ 8113676 w 9387493"/>
              <a:gd name="connsiteY3" fmla="*/ 2153103 h 2958168"/>
              <a:gd name="connsiteX4" fmla="*/ 1142640 w 9387493"/>
              <a:gd name="connsiteY4" fmla="*/ 2159512 h 2958168"/>
              <a:gd name="connsiteX5" fmla="*/ 5971 w 9387493"/>
              <a:gd name="connsiteY5" fmla="*/ 2958168 h 2958168"/>
              <a:gd name="connsiteX6" fmla="*/ 150434 w 9387493"/>
              <a:gd name="connsiteY6" fmla="*/ 121627 h 2958168"/>
              <a:gd name="connsiteX0" fmla="*/ 0 w 9387494"/>
              <a:gd name="connsiteY0" fmla="*/ 0 h 2958168"/>
              <a:gd name="connsiteX1" fmla="*/ 9386738 w 9387494"/>
              <a:gd name="connsiteY1" fmla="*/ 0 h 2958168"/>
              <a:gd name="connsiteX2" fmla="*/ 9386240 w 9387494"/>
              <a:gd name="connsiteY2" fmla="*/ 1476338 h 2958168"/>
              <a:gd name="connsiteX3" fmla="*/ 8113677 w 9387494"/>
              <a:gd name="connsiteY3" fmla="*/ 2153103 h 2958168"/>
              <a:gd name="connsiteX4" fmla="*/ 1142641 w 9387494"/>
              <a:gd name="connsiteY4" fmla="*/ 2159512 h 2958168"/>
              <a:gd name="connsiteX5" fmla="*/ 5972 w 9387494"/>
              <a:gd name="connsiteY5" fmla="*/ 2958168 h 2958168"/>
              <a:gd name="connsiteX6" fmla="*/ 0 w 9387494"/>
              <a:gd name="connsiteY6"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494" h="2958168">
                <a:moveTo>
                  <a:pt x="0" y="0"/>
                </a:moveTo>
                <a:lnTo>
                  <a:pt x="9386738" y="0"/>
                </a:lnTo>
                <a:cubicBezTo>
                  <a:pt x="9387251" y="67600"/>
                  <a:pt x="9387494" y="1432923"/>
                  <a:pt x="9386240" y="1476338"/>
                </a:cubicBezTo>
                <a:cubicBezTo>
                  <a:pt x="8908844" y="2148347"/>
                  <a:pt x="8530263" y="2158423"/>
                  <a:pt x="8113677" y="2153103"/>
                </a:cubicBezTo>
                <a:lnTo>
                  <a:pt x="1142641" y="2159512"/>
                </a:lnTo>
                <a:cubicBezTo>
                  <a:pt x="565427" y="2192654"/>
                  <a:pt x="197581" y="2495346"/>
                  <a:pt x="5972" y="2958168"/>
                </a:cubicBezTo>
                <a:cubicBezTo>
                  <a:pt x="1" y="2922215"/>
                  <a:pt x="8626" y="17545"/>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rgbClr val="FFFFFF"/>
              </a:solidFill>
              <a:latin typeface="Arial"/>
              <a:cs typeface="Arial"/>
            </a:endParaRPr>
          </a:p>
        </p:txBody>
      </p:sp>
      <p:sp>
        <p:nvSpPr>
          <p:cNvPr id="2" name="Title 1"/>
          <p:cNvSpPr>
            <a:spLocks noGrp="1"/>
          </p:cNvSpPr>
          <p:nvPr>
            <p:ph type="ctrTitle"/>
            <p:custDataLst>
              <p:tags r:id="rId4"/>
            </p:custDataLst>
          </p:nvPr>
        </p:nvSpPr>
        <p:spPr>
          <a:xfrm>
            <a:off x="1286594" y="476590"/>
            <a:ext cx="4857684" cy="938900"/>
          </a:xfrm>
        </p:spPr>
        <p:txBody>
          <a:bodyPr>
            <a:noAutofit/>
          </a:bodyPr>
          <a:lstStyle>
            <a:lvl1pPr algn="l">
              <a:defRPr sz="3200" b="0">
                <a:solidFill>
                  <a:srgbClr val="0C71B6"/>
                </a:solidFill>
                <a:latin typeface="Calibri" pitchFamily="34" charset="0"/>
                <a:cs typeface="Calibri" pitchFamily="34" charset="0"/>
              </a:defRPr>
            </a:lvl1pPr>
          </a:lstStyle>
          <a:p>
            <a:r>
              <a:rPr lang="en-US" smtClean="0"/>
              <a:t>Click to edit Master title style</a:t>
            </a:r>
            <a:endParaRPr lang="en-GB" dirty="0"/>
          </a:p>
        </p:txBody>
      </p:sp>
      <p:sp>
        <p:nvSpPr>
          <p:cNvPr id="3" name="Subtitle 2"/>
          <p:cNvSpPr>
            <a:spLocks noGrp="1"/>
          </p:cNvSpPr>
          <p:nvPr>
            <p:ph type="subTitle" idx="1"/>
            <p:custDataLst>
              <p:tags r:id="rId5"/>
            </p:custDataLst>
          </p:nvPr>
        </p:nvSpPr>
        <p:spPr>
          <a:xfrm>
            <a:off x="1286593" y="1625440"/>
            <a:ext cx="4857685" cy="288032"/>
          </a:xfrm>
        </p:spPr>
        <p:txBody>
          <a:bodyPr>
            <a:noAutofit/>
          </a:bodyPr>
          <a:lstStyle>
            <a:lvl1pPr marL="0" indent="0" algn="l">
              <a:buNone/>
              <a:defRPr sz="1800">
                <a:solidFill>
                  <a:srgbClr val="F26829"/>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pic>
        <p:nvPicPr>
          <p:cNvPr id="18" name="Picture 6" descr="http://www.legal-online.be/websites/39/uploads/image/logo%20Time%20Lex(1).jpg"/>
          <p:cNvPicPr>
            <a:picLocks noChangeAspect="1" noChangeArrowheads="1"/>
          </p:cNvPicPr>
          <p:nvPr userDrawn="1"/>
        </p:nvPicPr>
        <p:blipFill>
          <a:blip r:embed="rId9"/>
          <a:srcRect b="10550"/>
          <a:stretch>
            <a:fillRect/>
          </a:stretch>
        </p:blipFill>
        <p:spPr bwMode="auto">
          <a:xfrm>
            <a:off x="4485298" y="6511747"/>
            <a:ext cx="326696" cy="293202"/>
          </a:xfrm>
          <a:prstGeom prst="rect">
            <a:avLst/>
          </a:prstGeom>
          <a:noFill/>
        </p:spPr>
      </p:pic>
      <p:pic>
        <p:nvPicPr>
          <p:cNvPr id="19" name="Picture 8" descr="http://www.sogeti.de/fileadmin/user_upload/Sogeti_cmyk.jpg"/>
          <p:cNvPicPr>
            <a:picLocks noChangeAspect="1" noChangeArrowheads="1"/>
          </p:cNvPicPr>
          <p:nvPr userDrawn="1"/>
        </p:nvPicPr>
        <p:blipFill>
          <a:blip r:embed="rId10"/>
          <a:srcRect/>
          <a:stretch>
            <a:fillRect/>
          </a:stretch>
        </p:blipFill>
        <p:spPr bwMode="auto">
          <a:xfrm>
            <a:off x="5118941" y="6556991"/>
            <a:ext cx="920966" cy="202714"/>
          </a:xfrm>
          <a:prstGeom prst="rect">
            <a:avLst/>
          </a:prstGeom>
          <a:noFill/>
        </p:spPr>
      </p:pic>
      <p:pic>
        <p:nvPicPr>
          <p:cNvPr id="20" name="Picture 10" descr="http://upload.wikimedia.org/wikipedia/commons/thumb/a/a7/University_of_Southampton_Logo.svg/2000px-University_of_Southampton_Logo.svg.png"/>
          <p:cNvPicPr>
            <a:picLocks noChangeAspect="1" noChangeArrowheads="1"/>
          </p:cNvPicPr>
          <p:nvPr userDrawn="1"/>
        </p:nvPicPr>
        <p:blipFill>
          <a:blip r:embed="rId11"/>
          <a:srcRect/>
          <a:stretch>
            <a:fillRect/>
          </a:stretch>
        </p:blipFill>
        <p:spPr bwMode="auto">
          <a:xfrm>
            <a:off x="6346854" y="6562600"/>
            <a:ext cx="866502" cy="191497"/>
          </a:xfrm>
          <a:prstGeom prst="rect">
            <a:avLst/>
          </a:prstGeom>
          <a:noFill/>
        </p:spPr>
      </p:pic>
      <p:pic>
        <p:nvPicPr>
          <p:cNvPr id="22"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09984" y="6487793"/>
            <a:ext cx="851656" cy="341111"/>
          </a:xfrm>
          <a:prstGeom prst="rect">
            <a:avLst/>
          </a:prstGeom>
          <a:noFill/>
        </p:spPr>
      </p:pic>
      <p:pic>
        <p:nvPicPr>
          <p:cNvPr id="1039" name="Picture 15" descr="D:\Pallavi\PSN\shutterstock\Transparent CC-Logo.png"/>
          <p:cNvPicPr>
            <a:picLocks noChangeAspect="1" noChangeArrowheads="1"/>
          </p:cNvPicPr>
          <p:nvPr userDrawn="1"/>
        </p:nvPicPr>
        <p:blipFill>
          <a:blip r:embed="rId13"/>
          <a:srcRect/>
          <a:stretch>
            <a:fillRect/>
          </a:stretch>
        </p:blipFill>
        <p:spPr bwMode="auto">
          <a:xfrm>
            <a:off x="488380" y="6576898"/>
            <a:ext cx="1629345" cy="162900"/>
          </a:xfrm>
          <a:prstGeom prst="rect">
            <a:avLst/>
          </a:prstGeom>
          <a:noFill/>
        </p:spPr>
      </p:pic>
      <p:pic>
        <p:nvPicPr>
          <p:cNvPr id="1041" name="Picture 17" descr="http://summit.theodi.org/wp-content/uploads/2014/05/Slice-12.png"/>
          <p:cNvPicPr>
            <a:picLocks noChangeAspect="1" noChangeArrowheads="1"/>
          </p:cNvPicPr>
          <p:nvPr userDrawn="1"/>
        </p:nvPicPr>
        <p:blipFill>
          <a:blip r:embed="rId14"/>
          <a:srcRect/>
          <a:stretch>
            <a:fillRect/>
          </a:stretch>
        </p:blipFill>
        <p:spPr bwMode="auto">
          <a:xfrm>
            <a:off x="2424672" y="6547683"/>
            <a:ext cx="723488" cy="221330"/>
          </a:xfrm>
          <a:prstGeom prst="rect">
            <a:avLst/>
          </a:prstGeom>
          <a:noFill/>
        </p:spPr>
      </p:pic>
      <p:pic>
        <p:nvPicPr>
          <p:cNvPr id="1043" name="Picture 19" descr="http://www.intrasoft-intl.dk/images/logo.png"/>
          <p:cNvPicPr>
            <a:picLocks noChangeAspect="1" noChangeArrowheads="1"/>
          </p:cNvPicPr>
          <p:nvPr userDrawn="1"/>
        </p:nvPicPr>
        <p:blipFill>
          <a:blip r:embed="rId15"/>
          <a:srcRect/>
          <a:stretch>
            <a:fillRect/>
          </a:stretch>
        </p:blipFill>
        <p:spPr bwMode="auto">
          <a:xfrm>
            <a:off x="3455107" y="6547118"/>
            <a:ext cx="723244" cy="222460"/>
          </a:xfrm>
          <a:prstGeom prst="rect">
            <a:avLst/>
          </a:prstGeom>
          <a:noFill/>
        </p:spPr>
      </p:pic>
      <p:pic>
        <p:nvPicPr>
          <p:cNvPr id="1045" name="Picture 21" descr="http://inspire.ec.europa.eu/events/conferences/inspire_2014/images/contera.png"/>
          <p:cNvPicPr>
            <a:picLocks noChangeAspect="1" noChangeArrowheads="1"/>
          </p:cNvPicPr>
          <p:nvPr userDrawn="1"/>
        </p:nvPicPr>
        <p:blipFill>
          <a:blip r:embed="rId16"/>
          <a:srcRect t="11559" b="54092"/>
          <a:stretch>
            <a:fillRect/>
          </a:stretch>
        </p:blipFill>
        <p:spPr bwMode="auto">
          <a:xfrm>
            <a:off x="7520303" y="6551986"/>
            <a:ext cx="882734" cy="212725"/>
          </a:xfrm>
          <a:prstGeom prst="rect">
            <a:avLst/>
          </a:prstGeom>
          <a:noFill/>
        </p:spPr>
      </p:pic>
      <p:pic>
        <p:nvPicPr>
          <p:cNvPr id="4" name="Picture 3"/>
          <p:cNvPicPr>
            <a:picLocks noChangeAspect="1"/>
          </p:cNvPicPr>
          <p:nvPr userDrawn="1"/>
        </p:nvPicPr>
        <p:blipFill>
          <a:blip r:embed="rId17"/>
          <a:stretch>
            <a:fillRect/>
          </a:stretch>
        </p:blipFill>
        <p:spPr>
          <a:xfrm>
            <a:off x="6321190" y="99859"/>
            <a:ext cx="3555297" cy="1312861"/>
          </a:xfrm>
          <a:prstGeom prst="rect">
            <a:avLst/>
          </a:prstGeom>
        </p:spPr>
      </p:pic>
    </p:spTree>
    <p:extLst>
      <p:ext uri="{BB962C8B-B14F-4D97-AF65-F5344CB8AC3E}">
        <p14:creationId xmlns:p14="http://schemas.microsoft.com/office/powerpoint/2010/main" val="200261076"/>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2" name="Title 1"/>
          <p:cNvSpPr>
            <a:spLocks noGrp="1"/>
          </p:cNvSpPr>
          <p:nvPr>
            <p:ph type="title"/>
          </p:nvPr>
        </p:nvSpPr>
        <p:spPr>
          <a:xfrm>
            <a:off x="350838" y="0"/>
            <a:ext cx="7050502" cy="895580"/>
          </a:xfrm>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3" name="Slide Number Placeholder 8"/>
          <p:cNvSpPr>
            <a:spLocks noGrp="1"/>
          </p:cNvSpPr>
          <p:nvPr>
            <p:ph type="sldNum" sz="quarter" idx="14"/>
          </p:nvPr>
        </p:nvSpPr>
        <p:spPr>
          <a:xfrm>
            <a:off x="9489630" y="6711950"/>
            <a:ext cx="327570" cy="117475"/>
          </a:xfrm>
        </p:spPr>
        <p:txBody>
          <a:bodyPr/>
          <a:lstStyle/>
          <a:p>
            <a:pPr>
              <a:defRPr/>
            </a:pPr>
            <a:fld id="{6A9CE626-3159-4274-8158-4292551456C4}" type="slidenum">
              <a:rPr lang="en-GB">
                <a:solidFill>
                  <a:srgbClr val="FFC000"/>
                </a:solidFill>
              </a:rPr>
              <a:pPr>
                <a:defRPr/>
              </a:pPr>
              <a:t>‹#›</a:t>
            </a:fld>
            <a:endParaRPr lang="en-GB" dirty="0">
              <a:solidFill>
                <a:srgbClr val="FFC000"/>
              </a:solidFill>
            </a:endParaRPr>
          </a:p>
        </p:txBody>
      </p:sp>
      <p:sp>
        <p:nvSpPr>
          <p:cNvPr id="14"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defRPr>
            </a:lvl1pPr>
            <a:lvl2pPr>
              <a:buFontTx/>
              <a:buBlip>
                <a:blip r:embed="rId2"/>
              </a:buBlip>
              <a:defRPr>
                <a:solidFill>
                  <a:srgbClr val="0C71B6"/>
                </a:solidFill>
              </a:defRPr>
            </a:lvl2pPr>
            <a:lvl3pPr>
              <a:buFontTx/>
              <a:buBlip>
                <a:blip r:embed="rId2"/>
              </a:buBlip>
              <a:defRPr>
                <a:solidFill>
                  <a:srgbClr val="0C71B6"/>
                </a:solidFill>
              </a:defRPr>
            </a:lvl3pPr>
            <a:lvl4pPr>
              <a:buFontTx/>
              <a:buBlip>
                <a:blip r:embed="rId2"/>
              </a:buBlip>
              <a:defRPr>
                <a:solidFill>
                  <a:srgbClr val="0C71B6"/>
                </a:solidFill>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15" name="Date Placeholder 7"/>
          <p:cNvSpPr>
            <a:spLocks noGrp="1"/>
          </p:cNvSpPr>
          <p:nvPr>
            <p:ph type="dt" sz="half" idx="17"/>
          </p:nvPr>
        </p:nvSpPr>
        <p:spPr>
          <a:xfrm>
            <a:off x="-15690" y="6535281"/>
            <a:ext cx="936130" cy="201600"/>
          </a:xfrm>
        </p:spPr>
        <p:txBody>
          <a:bodyPr/>
          <a:lstStyle>
            <a:lvl1pPr>
              <a:defRPr sz="600">
                <a:solidFill>
                  <a:srgbClr val="F9A01B"/>
                </a:solidFill>
              </a:defRPr>
            </a:lvl1pPr>
          </a:lstStyle>
          <a:p>
            <a:pPr>
              <a:defRPr/>
            </a:pPr>
            <a:r>
              <a:rPr lang="en-US" dirty="0" smtClean="0"/>
              <a:t>ODIP Project Copyright © 2015 All rights reserved.</a:t>
            </a:r>
            <a:endParaRPr lang="en-US" dirty="0"/>
          </a:p>
        </p:txBody>
      </p:sp>
      <p:pic>
        <p:nvPicPr>
          <p:cNvPr id="16" name="Picture 15"/>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7" name="Rectangle 16"/>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err="1" smtClean="0">
              <a:solidFill>
                <a:srgbClr val="002060">
                  <a:lumMod val="85000"/>
                  <a:lumOff val="15000"/>
                </a:srgbClr>
              </a:solidFill>
            </a:endParaRPr>
          </a:p>
        </p:txBody>
      </p:sp>
      <p:sp>
        <p:nvSpPr>
          <p:cNvPr id="18" name="Text Placeholder 14"/>
          <p:cNvSpPr>
            <a:spLocks noGrp="1"/>
          </p:cNvSpPr>
          <p:nvPr>
            <p:ph type="body" sz="quarter" idx="19" hasCustomPrompt="1"/>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dirty="0" smtClean="0"/>
              <a:t>Click to add subtitle</a:t>
            </a:r>
          </a:p>
        </p:txBody>
      </p:sp>
      <p:pic>
        <p:nvPicPr>
          <p:cNvPr id="19" name="Picture 18"/>
          <p:cNvPicPr>
            <a:picLocks noChangeAspect="1"/>
          </p:cNvPicPr>
          <p:nvPr userDrawn="1"/>
        </p:nvPicPr>
        <p:blipFill>
          <a:blip r:embed="rId4"/>
          <a:stretch>
            <a:fillRect/>
          </a:stretch>
        </p:blipFill>
        <p:spPr>
          <a:xfrm>
            <a:off x="7401340" y="33569"/>
            <a:ext cx="2454388" cy="906330"/>
          </a:xfrm>
          <a:prstGeom prst="rect">
            <a:avLst/>
          </a:prstGeom>
        </p:spPr>
      </p:pic>
      <p:pic>
        <p:nvPicPr>
          <p:cNvPr id="20" name="Picture 2"/>
          <p:cNvPicPr>
            <a:picLocks noChangeAspect="1" noChangeArrowheads="1"/>
          </p:cNvPicPr>
          <p:nvPr userDrawn="1"/>
        </p:nvPicPr>
        <p:blipFill>
          <a:blip r:embed="rId5" cstate="print"/>
          <a:srcRect/>
          <a:stretch>
            <a:fillRect/>
          </a:stretch>
        </p:blipFill>
        <p:spPr bwMode="auto">
          <a:xfrm>
            <a:off x="867481" y="6556168"/>
            <a:ext cx="1518593" cy="193344"/>
          </a:xfrm>
          <a:prstGeom prst="rect">
            <a:avLst/>
          </a:prstGeom>
          <a:noFill/>
          <a:ln w="9525">
            <a:noFill/>
            <a:miter lim="800000"/>
            <a:headEnd/>
            <a:tailEnd/>
          </a:ln>
          <a:effectLst/>
        </p:spPr>
      </p:pic>
      <p:pic>
        <p:nvPicPr>
          <p:cNvPr id="21" name="Picture 2" descr="http://semanticweb.com/files/2013/09/ODI.png"/>
          <p:cNvPicPr>
            <a:picLocks noChangeAspect="1" noChangeArrowheads="1"/>
          </p:cNvPicPr>
          <p:nvPr userDrawn="1"/>
        </p:nvPicPr>
        <p:blipFill>
          <a:blip r:embed="rId6"/>
          <a:srcRect l="13980" t="31437" r="13900" b="36396"/>
          <a:stretch>
            <a:fillRect/>
          </a:stretch>
        </p:blipFill>
        <p:spPr bwMode="auto">
          <a:xfrm>
            <a:off x="2685721" y="6549818"/>
            <a:ext cx="658907" cy="193344"/>
          </a:xfrm>
          <a:prstGeom prst="rect">
            <a:avLst/>
          </a:prstGeom>
          <a:noFill/>
        </p:spPr>
      </p:pic>
      <p:pic>
        <p:nvPicPr>
          <p:cNvPr id="22" name="Picture 4" descr="http://www.intrasoft-intl.dk/images/logo.png"/>
          <p:cNvPicPr>
            <a:picLocks noChangeAspect="1" noChangeArrowheads="1"/>
          </p:cNvPicPr>
          <p:nvPr userDrawn="1"/>
        </p:nvPicPr>
        <p:blipFill>
          <a:blip r:embed="rId7"/>
          <a:srcRect/>
          <a:stretch>
            <a:fillRect/>
          </a:stretch>
        </p:blipFill>
        <p:spPr bwMode="auto">
          <a:xfrm>
            <a:off x="3656975" y="6542057"/>
            <a:ext cx="648089" cy="199343"/>
          </a:xfrm>
          <a:prstGeom prst="rect">
            <a:avLst/>
          </a:prstGeom>
          <a:noFill/>
        </p:spPr>
      </p:pic>
      <p:pic>
        <p:nvPicPr>
          <p:cNvPr id="23" name="Picture 6" descr="http://www.legal-online.be/websites/39/uploads/image/logo%20Time%20Lex(1).jpg"/>
          <p:cNvPicPr>
            <a:picLocks noChangeAspect="1" noChangeArrowheads="1"/>
          </p:cNvPicPr>
          <p:nvPr userDrawn="1"/>
        </p:nvPicPr>
        <p:blipFill>
          <a:blip r:embed="rId8"/>
          <a:srcRect b="10550"/>
          <a:stretch>
            <a:fillRect/>
          </a:stretch>
        </p:blipFill>
        <p:spPr bwMode="auto">
          <a:xfrm>
            <a:off x="4611061" y="6545557"/>
            <a:ext cx="235540" cy="211393"/>
          </a:xfrm>
          <a:prstGeom prst="rect">
            <a:avLst/>
          </a:prstGeom>
          <a:noFill/>
        </p:spPr>
      </p:pic>
      <p:pic>
        <p:nvPicPr>
          <p:cNvPr id="24" name="Picture 8" descr="http://www.sogeti.de/fileadmin/user_upload/Sogeti_cmyk.jpg"/>
          <p:cNvPicPr>
            <a:picLocks noChangeAspect="1" noChangeArrowheads="1"/>
          </p:cNvPicPr>
          <p:nvPr userDrawn="1"/>
        </p:nvPicPr>
        <p:blipFill>
          <a:blip r:embed="rId9"/>
          <a:srcRect/>
          <a:stretch>
            <a:fillRect/>
          </a:stretch>
        </p:blipFill>
        <p:spPr bwMode="auto">
          <a:xfrm>
            <a:off x="5154979" y="6544412"/>
            <a:ext cx="840970" cy="185106"/>
          </a:xfrm>
          <a:prstGeom prst="rect">
            <a:avLst/>
          </a:prstGeom>
          <a:noFill/>
        </p:spPr>
      </p:pic>
      <p:pic>
        <p:nvPicPr>
          <p:cNvPr id="25" name="Picture 10" descr="http://upload.wikimedia.org/wikipedia/commons/thumb/a/a7/University_of_Southampton_Logo.svg/2000px-University_of_Southampton_Logo.svg.png"/>
          <p:cNvPicPr>
            <a:picLocks noChangeAspect="1" noChangeArrowheads="1"/>
          </p:cNvPicPr>
          <p:nvPr userDrawn="1"/>
        </p:nvPicPr>
        <p:blipFill>
          <a:blip r:embed="rId10"/>
          <a:srcRect/>
          <a:stretch>
            <a:fillRect/>
          </a:stretch>
        </p:blipFill>
        <p:spPr bwMode="auto">
          <a:xfrm>
            <a:off x="6294803" y="6569792"/>
            <a:ext cx="866502" cy="191497"/>
          </a:xfrm>
          <a:prstGeom prst="rect">
            <a:avLst/>
          </a:prstGeom>
          <a:noFill/>
        </p:spPr>
      </p:pic>
      <p:pic>
        <p:nvPicPr>
          <p:cNvPr id="26" name="Picture 12" descr="http://inspire.ec.europa.eu/events/conferences/inspire_2011/logos/conterra_Logo_RGB_300_3,5cm.jpg"/>
          <p:cNvPicPr>
            <a:picLocks noChangeAspect="1" noChangeArrowheads="1"/>
          </p:cNvPicPr>
          <p:nvPr userDrawn="1"/>
        </p:nvPicPr>
        <p:blipFill>
          <a:blip r:embed="rId11"/>
          <a:srcRect/>
          <a:stretch>
            <a:fillRect/>
          </a:stretch>
        </p:blipFill>
        <p:spPr bwMode="auto">
          <a:xfrm>
            <a:off x="7467302" y="6585792"/>
            <a:ext cx="948594" cy="130920"/>
          </a:xfrm>
          <a:prstGeom prst="rect">
            <a:avLst/>
          </a:prstGeom>
          <a:noFill/>
        </p:spPr>
      </p:pic>
      <p:pic>
        <p:nvPicPr>
          <p:cNvPr id="27" name="Picture 14" descr="http://se-mashup.fokus.fraunhofer.de:8080/feature-event-clean/samples/ad-insertion/images/fokus.png"/>
          <p:cNvPicPr>
            <a:picLocks noChangeAspect="1" noChangeArrowheads="1"/>
          </p:cNvPicPr>
          <p:nvPr userDrawn="1"/>
        </p:nvPicPr>
        <p:blipFill>
          <a:blip r:embed="rId12"/>
          <a:srcRect/>
          <a:stretch>
            <a:fillRect/>
          </a:stretch>
        </p:blipFill>
        <p:spPr bwMode="auto">
          <a:xfrm>
            <a:off x="8709984" y="6481533"/>
            <a:ext cx="851656" cy="341111"/>
          </a:xfrm>
          <a:prstGeom prst="rect">
            <a:avLst/>
          </a:prstGeom>
          <a:noFill/>
        </p:spPr>
      </p:pic>
      <p:cxnSp>
        <p:nvCxnSpPr>
          <p:cNvPr id="28" name="Straight Connector 27"/>
          <p:cNvCxnSpPr/>
          <p:nvPr userDrawn="1"/>
        </p:nvCxnSpPr>
        <p:spPr>
          <a:xfrm>
            <a:off x="350838" y="908720"/>
            <a:ext cx="7050502"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26213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s long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8" name="Date Placeholder 7"/>
          <p:cNvSpPr>
            <a:spLocks noGrp="1"/>
          </p:cNvSpPr>
          <p:nvPr>
            <p:ph type="dt" sz="half" idx="12"/>
          </p:nvPr>
        </p:nvSpPr>
        <p:spPr/>
        <p:txBody>
          <a:bodyPr/>
          <a:lstStyle>
            <a:lvl1pPr>
              <a:defRPr sz="600"/>
            </a:lvl1pPr>
          </a:lstStyle>
          <a:p>
            <a:pPr>
              <a:defRPr/>
            </a:pPr>
            <a:r>
              <a:rPr lang="en-US" smtClean="0">
                <a:solidFill>
                  <a:srgbClr val="FFC000"/>
                </a:solidFill>
              </a:rPr>
              <a:t>ODIP Project Copyright © 2015 All rights reserved.</a:t>
            </a:r>
            <a:endParaRPr lang="en-US" dirty="0">
              <a:solidFill>
                <a:srgbClr val="FFC000"/>
              </a:solidFill>
            </a:endParaRPr>
          </a:p>
        </p:txBody>
      </p:sp>
      <p:sp>
        <p:nvSpPr>
          <p:cNvPr id="9" name="Slide Number Placeholder 8"/>
          <p:cNvSpPr>
            <a:spLocks noGrp="1"/>
          </p:cNvSpPr>
          <p:nvPr>
            <p:ph type="sldNum" sz="quarter" idx="13"/>
          </p:nvPr>
        </p:nvSpPr>
        <p:spPr/>
        <p:txBody>
          <a:bodyPr/>
          <a:lstStyle/>
          <a:p>
            <a:pPr>
              <a:defRPr/>
            </a:pPr>
            <a:fld id="{6A9CE626-3159-4274-8158-4292551456C4}" type="slidenum">
              <a:rPr lang="en-GB">
                <a:solidFill>
                  <a:srgbClr val="FFC000"/>
                </a:solidFill>
              </a:rPr>
              <a:pPr>
                <a:defRPr/>
              </a:pPr>
              <a:t>‹#›</a:t>
            </a:fld>
            <a:endParaRPr lang="en-GB" dirty="0">
              <a:solidFill>
                <a:srgbClr val="FFC000"/>
              </a:solidFill>
            </a:endParaRPr>
          </a:p>
        </p:txBody>
      </p:sp>
      <p:sp>
        <p:nvSpPr>
          <p:cNvPr id="13" name="Content Placeholder 12"/>
          <p:cNvSpPr>
            <a:spLocks noGrp="1"/>
          </p:cNvSpPr>
          <p:nvPr>
            <p:ph sz="quarter" idx="15"/>
          </p:nvPr>
        </p:nvSpPr>
        <p:spPr>
          <a:xfrm>
            <a:off x="2073275" y="1844700"/>
            <a:ext cx="7488238" cy="4464700"/>
          </a:xfrm>
        </p:spPr>
        <p:txBody>
          <a:bodyPr/>
          <a:lstStyle>
            <a:lvl1pPr>
              <a:lnSpc>
                <a:spcPct val="100000"/>
              </a:lnSpc>
              <a:spcAft>
                <a:spcPts val="600"/>
              </a:spcAft>
              <a:buFont typeface="Arial Unicode MS" pitchFamily="34" charset="-128"/>
              <a:buChar char="▶"/>
              <a:defRPr sz="1600">
                <a:solidFill>
                  <a:schemeClr val="tx1">
                    <a:lumMod val="85000"/>
                    <a:lumOff val="15000"/>
                  </a:schemeClr>
                </a:solidFill>
              </a:defRPr>
            </a:lvl1pPr>
            <a:lvl2pPr>
              <a:lnSpc>
                <a:spcPct val="100000"/>
              </a:lnSpc>
              <a:spcAft>
                <a:spcPts val="600"/>
              </a:spcAft>
              <a:buClr>
                <a:schemeClr val="accent2"/>
              </a:buClr>
              <a:defRPr sz="1400">
                <a:solidFill>
                  <a:schemeClr val="tx1">
                    <a:lumMod val="85000"/>
                    <a:lumOff val="15000"/>
                  </a:schemeClr>
                </a:solidFill>
              </a:defRPr>
            </a:lvl2pPr>
            <a:lvl3pPr>
              <a:lnSpc>
                <a:spcPct val="100000"/>
              </a:lnSpc>
              <a:spcAft>
                <a:spcPts val="600"/>
              </a:spcAft>
              <a:defRPr sz="1200">
                <a:solidFill>
                  <a:schemeClr val="tx1">
                    <a:lumMod val="85000"/>
                    <a:lumOff val="15000"/>
                  </a:schemeClr>
                </a:solidFill>
              </a:defRPr>
            </a:lvl3pPr>
            <a:lvl4pPr>
              <a:lnSpc>
                <a:spcPct val="100000"/>
              </a:lnSpc>
              <a:spcAft>
                <a:spcPts val="600"/>
              </a:spcAft>
              <a:defRPr sz="1050">
                <a:solidFill>
                  <a:schemeClr val="tx1">
                    <a:lumMod val="85000"/>
                    <a:lumOff val="15000"/>
                  </a:schemeClr>
                </a:solidFill>
              </a:defRPr>
            </a:lvl4pPr>
            <a:lvl5pPr>
              <a:lnSpc>
                <a:spcPct val="100000"/>
              </a:lnSpc>
              <a:spcAft>
                <a:spcPts val="600"/>
              </a:spcAft>
              <a:defRPr sz="105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10"/>
          <p:cNvSpPr>
            <a:spLocks noGrp="1"/>
          </p:cNvSpPr>
          <p:nvPr>
            <p:ph type="body" sz="quarter" idx="14" hasCustomPrompt="1"/>
          </p:nvPr>
        </p:nvSpPr>
        <p:spPr>
          <a:xfrm>
            <a:off x="350838" y="1123950"/>
            <a:ext cx="8923337" cy="433388"/>
          </a:xfr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dirty="0" smtClean="0"/>
              <a:t>Click to edit Master subtitle style</a:t>
            </a:r>
          </a:p>
        </p:txBody>
      </p:sp>
    </p:spTree>
    <p:extLst>
      <p:ext uri="{BB962C8B-B14F-4D97-AF65-F5344CB8AC3E}">
        <p14:creationId xmlns:p14="http://schemas.microsoft.com/office/powerpoint/2010/main" val="1800916791"/>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page with sub heading">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9" name="Slide Number Placeholder 8"/>
          <p:cNvSpPr>
            <a:spLocks noGrp="1"/>
          </p:cNvSpPr>
          <p:nvPr>
            <p:ph type="sldNum" sz="quarter" idx="14"/>
          </p:nvPr>
        </p:nvSpPr>
        <p:spPr/>
        <p:txBody>
          <a:bodyPr/>
          <a:lstStyle/>
          <a:p>
            <a:pPr>
              <a:defRPr/>
            </a:pPr>
            <a:fld id="{6A9CE626-3159-4274-8158-4292551456C4}" type="slidenum">
              <a:rPr lang="en-GB">
                <a:solidFill>
                  <a:srgbClr val="FFC000"/>
                </a:solidFill>
              </a:rPr>
              <a:pPr>
                <a:defRPr/>
              </a:pPr>
              <a:t>‹#›</a:t>
            </a:fld>
            <a:endParaRPr lang="en-GB" dirty="0">
              <a:solidFill>
                <a:srgbClr val="FFC000"/>
              </a:solidFill>
            </a:endParaRPr>
          </a:p>
        </p:txBody>
      </p:sp>
      <p:sp>
        <p:nvSpPr>
          <p:cNvPr id="12"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defRPr>
            </a:lvl1pPr>
            <a:lvl2pPr>
              <a:buFontTx/>
              <a:buBlip>
                <a:blip r:embed="rId2"/>
              </a:buBlip>
              <a:defRPr>
                <a:solidFill>
                  <a:srgbClr val="0C71B6"/>
                </a:solidFill>
              </a:defRPr>
            </a:lvl2pPr>
            <a:lvl3pPr>
              <a:buFontTx/>
              <a:buBlip>
                <a:blip r:embed="rId2"/>
              </a:buBlip>
              <a:defRPr>
                <a:solidFill>
                  <a:srgbClr val="0C71B6"/>
                </a:solidFill>
              </a:defRPr>
            </a:lvl3pPr>
            <a:lvl4pPr>
              <a:buFontTx/>
              <a:buBlip>
                <a:blip r:embed="rId2"/>
              </a:buBlip>
              <a:defRPr>
                <a:solidFill>
                  <a:srgbClr val="0C71B6"/>
                </a:solidFill>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10" name="Date Placeholder 7"/>
          <p:cNvSpPr>
            <a:spLocks noGrp="1"/>
          </p:cNvSpPr>
          <p:nvPr>
            <p:ph type="dt" sz="half" idx="17"/>
          </p:nvPr>
        </p:nvSpPr>
        <p:spPr>
          <a:xfrm>
            <a:off x="-15690" y="6535281"/>
            <a:ext cx="936130" cy="201600"/>
          </a:xfrm>
        </p:spPr>
        <p:txBody>
          <a:bodyPr/>
          <a:lstStyle>
            <a:lvl1pPr>
              <a:defRPr sz="600">
                <a:solidFill>
                  <a:srgbClr val="F9A01B"/>
                </a:solidFill>
              </a:defRPr>
            </a:lvl1pPr>
          </a:lstStyle>
          <a:p>
            <a:pPr>
              <a:defRPr/>
            </a:pPr>
            <a:r>
              <a:rPr lang="en-US" dirty="0" smtClean="0"/>
              <a:t>ODIP Project Copyright © 2015 All rights reserved.</a:t>
            </a:r>
            <a:endParaRPr lang="en-US" dirty="0"/>
          </a:p>
        </p:txBody>
      </p:sp>
      <p:sp>
        <p:nvSpPr>
          <p:cNvPr id="15" name="Text Placeholder 14"/>
          <p:cNvSpPr>
            <a:spLocks noGrp="1"/>
          </p:cNvSpPr>
          <p:nvPr>
            <p:ph type="body" sz="quarter" idx="19" hasCustomPrompt="1"/>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dirty="0" smtClean="0"/>
              <a:t>Click to add subtitle</a:t>
            </a:r>
          </a:p>
        </p:txBody>
      </p:sp>
    </p:spTree>
    <p:extLst>
      <p:ext uri="{BB962C8B-B14F-4D97-AF65-F5344CB8AC3E}">
        <p14:creationId xmlns:p14="http://schemas.microsoft.com/office/powerpoint/2010/main" val="2486783422"/>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6" name="Slide Number Placeholder 5"/>
          <p:cNvSpPr>
            <a:spLocks noGrp="1"/>
          </p:cNvSpPr>
          <p:nvPr>
            <p:ph type="sldNum" sz="quarter" idx="11"/>
          </p:nvPr>
        </p:nvSpPr>
        <p:spPr/>
        <p:txBody>
          <a:bodyPr/>
          <a:lstStyle/>
          <a:p>
            <a:pPr>
              <a:defRPr/>
            </a:pPr>
            <a:fld id="{6A9CE626-3159-4274-8158-4292551456C4}" type="slidenum">
              <a:rPr lang="en-GB">
                <a:solidFill>
                  <a:srgbClr val="FFC000"/>
                </a:solidFill>
              </a:rPr>
              <a:pPr>
                <a:defRPr/>
              </a:pPr>
              <a:t>‹#›</a:t>
            </a:fld>
            <a:endParaRPr lang="en-GB" dirty="0">
              <a:solidFill>
                <a:srgbClr val="FFC000"/>
              </a:solidFill>
            </a:endParaRPr>
          </a:p>
        </p:txBody>
      </p:sp>
      <p:sp>
        <p:nvSpPr>
          <p:cNvPr id="8" name="Date Placeholder 7"/>
          <p:cNvSpPr>
            <a:spLocks noGrp="1"/>
          </p:cNvSpPr>
          <p:nvPr>
            <p:ph type="dt" sz="half" idx="12"/>
          </p:nvPr>
        </p:nvSpPr>
        <p:spPr>
          <a:xfrm>
            <a:off x="-15690" y="6535281"/>
            <a:ext cx="936130" cy="201600"/>
          </a:xfrm>
        </p:spPr>
        <p:txBody>
          <a:bodyPr/>
          <a:lstStyle>
            <a:lvl1pPr>
              <a:defRPr sz="600"/>
            </a:lvl1pPr>
          </a:lstStyle>
          <a:p>
            <a:pPr>
              <a:defRPr/>
            </a:pPr>
            <a:r>
              <a:rPr lang="en-US" smtClean="0">
                <a:solidFill>
                  <a:srgbClr val="FFC000"/>
                </a:solidFill>
              </a:rPr>
              <a:t>ODIP Project Copyright © 2015 All rights reserved.</a:t>
            </a:r>
            <a:endParaRPr lang="en-US" dirty="0">
              <a:solidFill>
                <a:srgbClr val="FFC000"/>
              </a:solidFill>
            </a:endParaRPr>
          </a:p>
        </p:txBody>
      </p:sp>
      <p:sp>
        <p:nvSpPr>
          <p:cNvPr id="5" name="Text Placeholder 10"/>
          <p:cNvSpPr>
            <a:spLocks noGrp="1"/>
          </p:cNvSpPr>
          <p:nvPr>
            <p:ph type="body" sz="quarter" idx="14" hasCustomPrompt="1"/>
          </p:nvPr>
        </p:nvSpPr>
        <p:spPr>
          <a:xfrm>
            <a:off x="350838" y="1123950"/>
            <a:ext cx="8923337" cy="433388"/>
          </a:xfr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dirty="0" smtClean="0"/>
              <a:t>Click to edit Master subtitle style</a:t>
            </a:r>
          </a:p>
        </p:txBody>
      </p:sp>
    </p:spTree>
    <p:extLst>
      <p:ext uri="{BB962C8B-B14F-4D97-AF65-F5344CB8AC3E}">
        <p14:creationId xmlns:p14="http://schemas.microsoft.com/office/powerpoint/2010/main" val="136890325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sp>
        <p:nvSpPr>
          <p:cNvPr id="2" name="Title 1"/>
          <p:cNvSpPr>
            <a:spLocks noGrp="1"/>
          </p:cNvSpPr>
          <p:nvPr>
            <p:ph type="title"/>
          </p:nvPr>
        </p:nvSpPr>
        <p:spPr>
          <a:xfrm>
            <a:off x="4592950" y="1794935"/>
            <a:ext cx="4953000" cy="765175"/>
          </a:xfrm>
        </p:spPr>
        <p:txBody>
          <a:bodyPr/>
          <a:lstStyle/>
          <a:p>
            <a:r>
              <a:rPr lang="en-US" smtClean="0"/>
              <a:t>Click to edit Master title style</a:t>
            </a:r>
            <a:endParaRPr lang="en-GB" dirty="0"/>
          </a:p>
        </p:txBody>
      </p:sp>
      <p:sp>
        <p:nvSpPr>
          <p:cNvPr id="7" name="Content Placeholder 6"/>
          <p:cNvSpPr>
            <a:spLocks noGrp="1"/>
          </p:cNvSpPr>
          <p:nvPr>
            <p:ph sz="quarter" idx="11"/>
          </p:nvPr>
        </p:nvSpPr>
        <p:spPr>
          <a:xfrm>
            <a:off x="4592950" y="2663298"/>
            <a:ext cx="2712516" cy="2998012"/>
          </a:xfrm>
        </p:spPr>
        <p:txBody>
          <a:bodyPr/>
          <a:lstStyle>
            <a:lvl1pPr marL="182563" marR="0" indent="-182563" algn="l" defTabSz="914400" rtl="0" eaLnBrk="1" fontAlgn="base" latinLnBrk="0" hangingPunct="1">
              <a:lnSpc>
                <a:spcPct val="100000"/>
              </a:lnSpc>
              <a:spcBef>
                <a:spcPts val="0"/>
              </a:spcBef>
              <a:spcAft>
                <a:spcPts val="600"/>
              </a:spcAft>
              <a:buClr>
                <a:schemeClr val="accent2"/>
              </a:buClr>
              <a:buSzPct val="100000"/>
              <a:buFontTx/>
              <a:buBlip>
                <a:blip r:embed="rId2"/>
              </a:buBlip>
              <a:tabLst/>
              <a:defRPr lang="en-US" sz="1400" u="none" kern="1200" baseline="0" dirty="0" smtClean="0">
                <a:solidFill>
                  <a:schemeClr val="accent1">
                    <a:lumMod val="50000"/>
                  </a:schemeClr>
                </a:solidFill>
                <a:uFill>
                  <a:solidFill>
                    <a:schemeClr val="tx1">
                      <a:lumMod val="65000"/>
                      <a:lumOff val="35000"/>
                    </a:schemeClr>
                  </a:solidFill>
                </a:uFill>
                <a:latin typeface="+mn-lt"/>
                <a:ea typeface="+mn-ea"/>
                <a:cs typeface="Arial" pitchFamily="34" charset="0"/>
              </a:defRPr>
            </a:lvl1pPr>
          </a:lstStyle>
          <a:p>
            <a:pPr lvl="0"/>
            <a:r>
              <a:rPr lang="en-US" smtClean="0"/>
              <a:t>Click to edit Master text styles</a:t>
            </a:r>
          </a:p>
        </p:txBody>
      </p:sp>
      <p:sp>
        <p:nvSpPr>
          <p:cNvPr id="10" name="Slide Number Placeholder 9"/>
          <p:cNvSpPr>
            <a:spLocks noGrp="1"/>
          </p:cNvSpPr>
          <p:nvPr>
            <p:ph type="sldNum" sz="quarter" idx="13"/>
          </p:nvPr>
        </p:nvSpPr>
        <p:spPr/>
        <p:txBody>
          <a:bodyPr/>
          <a:lstStyle/>
          <a:p>
            <a:pPr>
              <a:defRPr/>
            </a:pPr>
            <a:fld id="{6A9CE626-3159-4274-8158-4292551456C4}" type="slidenum">
              <a:rPr lang="en-GB">
                <a:solidFill>
                  <a:srgbClr val="FFC000"/>
                </a:solidFill>
              </a:rPr>
              <a:pPr>
                <a:defRPr/>
              </a:pPr>
              <a:t>‹#›</a:t>
            </a:fld>
            <a:endParaRPr lang="en-GB" dirty="0">
              <a:solidFill>
                <a:srgbClr val="FFC000"/>
              </a:solidFill>
            </a:endParaRPr>
          </a:p>
        </p:txBody>
      </p:sp>
      <p:sp>
        <p:nvSpPr>
          <p:cNvPr id="13" name="Date Placeholder 7"/>
          <p:cNvSpPr>
            <a:spLocks noGrp="1"/>
          </p:cNvSpPr>
          <p:nvPr>
            <p:ph type="dt" sz="half" idx="12"/>
          </p:nvPr>
        </p:nvSpPr>
        <p:spPr>
          <a:xfrm>
            <a:off x="-15690" y="6535281"/>
            <a:ext cx="936130" cy="201600"/>
          </a:xfrm>
        </p:spPr>
        <p:txBody>
          <a:bodyPr/>
          <a:lstStyle>
            <a:lvl1pPr>
              <a:defRPr sz="600"/>
            </a:lvl1pPr>
          </a:lstStyle>
          <a:p>
            <a:pPr>
              <a:defRPr/>
            </a:pPr>
            <a:r>
              <a:rPr lang="en-US" smtClean="0">
                <a:solidFill>
                  <a:srgbClr val="FFC000"/>
                </a:solidFill>
              </a:rPr>
              <a:t>ODIP Project Copyright © 2015 All rights reserved.</a:t>
            </a:r>
            <a:endParaRPr lang="en-US" dirty="0">
              <a:solidFill>
                <a:srgbClr val="FFC000"/>
              </a:solidFill>
            </a:endParaRPr>
          </a:p>
        </p:txBody>
      </p:sp>
      <p:pic>
        <p:nvPicPr>
          <p:cNvPr id="14" name="Picture 13" descr="Picture1.jpg"/>
          <p:cNvPicPr>
            <a:picLocks noChangeAspect="1"/>
          </p:cNvPicPr>
          <p:nvPr userDrawn="1"/>
        </p:nvPicPr>
        <p:blipFill>
          <a:blip r:embed="rId3"/>
          <a:srcRect t="142" b="399"/>
          <a:stretch>
            <a:fillRect/>
          </a:stretch>
        </p:blipFill>
        <p:spPr>
          <a:xfrm>
            <a:off x="-1" y="0"/>
            <a:ext cx="4010025" cy="6858000"/>
          </a:xfrm>
          <a:prstGeom prst="rect">
            <a:avLst/>
          </a:prstGeom>
        </p:spPr>
      </p:pic>
      <p:pic>
        <p:nvPicPr>
          <p:cNvPr id="8" name="Picture 2"/>
          <p:cNvPicPr>
            <a:picLocks noChangeAspect="1" noChangeArrowheads="1"/>
          </p:cNvPicPr>
          <p:nvPr userDrawn="1"/>
        </p:nvPicPr>
        <p:blipFill>
          <a:blip r:embed="rId4" cstate="print"/>
          <a:srcRect/>
          <a:stretch>
            <a:fillRect/>
          </a:stretch>
        </p:blipFill>
        <p:spPr bwMode="auto">
          <a:xfrm>
            <a:off x="4611061" y="6288189"/>
            <a:ext cx="1518593" cy="193344"/>
          </a:xfrm>
          <a:prstGeom prst="rect">
            <a:avLst/>
          </a:prstGeom>
          <a:noFill/>
          <a:ln w="9525">
            <a:noFill/>
            <a:miter lim="800000"/>
            <a:headEnd/>
            <a:tailEnd/>
          </a:ln>
          <a:effectLst/>
        </p:spPr>
      </p:pic>
      <p:pic>
        <p:nvPicPr>
          <p:cNvPr id="11" name="Picture 2" descr="http://semanticweb.com/files/2013/09/ODI.png"/>
          <p:cNvPicPr>
            <a:picLocks noChangeAspect="1" noChangeArrowheads="1"/>
          </p:cNvPicPr>
          <p:nvPr userDrawn="1"/>
        </p:nvPicPr>
        <p:blipFill>
          <a:blip r:embed="rId5"/>
          <a:srcRect l="13980" t="31437" r="13900" b="36396"/>
          <a:stretch>
            <a:fillRect/>
          </a:stretch>
        </p:blipFill>
        <p:spPr bwMode="auto">
          <a:xfrm>
            <a:off x="7156144" y="6281839"/>
            <a:ext cx="658907" cy="193344"/>
          </a:xfrm>
          <a:prstGeom prst="rect">
            <a:avLst/>
          </a:prstGeom>
          <a:noFill/>
        </p:spPr>
      </p:pic>
      <p:pic>
        <p:nvPicPr>
          <p:cNvPr id="12" name="Picture 4" descr="http://www.intrasoft-intl.dk/images/logo.png"/>
          <p:cNvPicPr>
            <a:picLocks noChangeAspect="1" noChangeArrowheads="1"/>
          </p:cNvPicPr>
          <p:nvPr userDrawn="1"/>
        </p:nvPicPr>
        <p:blipFill>
          <a:blip r:embed="rId6"/>
          <a:srcRect/>
          <a:stretch>
            <a:fillRect/>
          </a:stretch>
        </p:blipFill>
        <p:spPr bwMode="auto">
          <a:xfrm>
            <a:off x="8841541" y="6274078"/>
            <a:ext cx="648089" cy="199343"/>
          </a:xfrm>
          <a:prstGeom prst="rect">
            <a:avLst/>
          </a:prstGeom>
          <a:noFill/>
        </p:spPr>
      </p:pic>
      <p:pic>
        <p:nvPicPr>
          <p:cNvPr id="15" name="Picture 6" descr="http://www.legal-online.be/websites/39/uploads/image/logo%20Time%20Lex(1).jpg"/>
          <p:cNvPicPr>
            <a:picLocks noChangeAspect="1" noChangeArrowheads="1"/>
          </p:cNvPicPr>
          <p:nvPr userDrawn="1"/>
        </p:nvPicPr>
        <p:blipFill>
          <a:blip r:embed="rId7"/>
          <a:srcRect b="10550"/>
          <a:stretch>
            <a:fillRect/>
          </a:stretch>
        </p:blipFill>
        <p:spPr bwMode="auto">
          <a:xfrm>
            <a:off x="4611061" y="6545557"/>
            <a:ext cx="235540" cy="211393"/>
          </a:xfrm>
          <a:prstGeom prst="rect">
            <a:avLst/>
          </a:prstGeom>
          <a:noFill/>
        </p:spPr>
      </p:pic>
      <p:pic>
        <p:nvPicPr>
          <p:cNvPr id="16" name="Picture 8" descr="http://www.sogeti.de/fileadmin/user_upload/Sogeti_cmyk.jpg"/>
          <p:cNvPicPr>
            <a:picLocks noChangeAspect="1" noChangeArrowheads="1"/>
          </p:cNvPicPr>
          <p:nvPr userDrawn="1"/>
        </p:nvPicPr>
        <p:blipFill>
          <a:blip r:embed="rId8"/>
          <a:srcRect/>
          <a:stretch>
            <a:fillRect/>
          </a:stretch>
        </p:blipFill>
        <p:spPr bwMode="auto">
          <a:xfrm>
            <a:off x="5154979" y="6544412"/>
            <a:ext cx="840970" cy="185106"/>
          </a:xfrm>
          <a:prstGeom prst="rect">
            <a:avLst/>
          </a:prstGeom>
          <a:noFill/>
        </p:spPr>
      </p:pic>
      <p:pic>
        <p:nvPicPr>
          <p:cNvPr id="17" name="Picture 10" descr="http://upload.wikimedia.org/wikipedia/commons/thumb/a/a7/University_of_Southampton_Logo.svg/2000px-University_of_Southampton_Logo.svg.png"/>
          <p:cNvPicPr>
            <a:picLocks noChangeAspect="1" noChangeArrowheads="1"/>
          </p:cNvPicPr>
          <p:nvPr userDrawn="1"/>
        </p:nvPicPr>
        <p:blipFill>
          <a:blip r:embed="rId9"/>
          <a:srcRect/>
          <a:stretch>
            <a:fillRect/>
          </a:stretch>
        </p:blipFill>
        <p:spPr bwMode="auto">
          <a:xfrm>
            <a:off x="6294803" y="6569792"/>
            <a:ext cx="866502" cy="191497"/>
          </a:xfrm>
          <a:prstGeom prst="rect">
            <a:avLst/>
          </a:prstGeom>
          <a:noFill/>
        </p:spPr>
      </p:pic>
      <p:pic>
        <p:nvPicPr>
          <p:cNvPr id="18" name="Picture 12" descr="http://inspire.ec.europa.eu/events/conferences/inspire_2011/logos/conterra_Logo_RGB_300_3,5cm.jpg"/>
          <p:cNvPicPr>
            <a:picLocks noChangeAspect="1" noChangeArrowheads="1"/>
          </p:cNvPicPr>
          <p:nvPr userDrawn="1"/>
        </p:nvPicPr>
        <p:blipFill>
          <a:blip r:embed="rId10"/>
          <a:srcRect/>
          <a:stretch>
            <a:fillRect/>
          </a:stretch>
        </p:blipFill>
        <p:spPr bwMode="auto">
          <a:xfrm>
            <a:off x="7467302" y="6585792"/>
            <a:ext cx="948594" cy="130920"/>
          </a:xfrm>
          <a:prstGeom prst="rect">
            <a:avLst/>
          </a:prstGeom>
          <a:noFill/>
        </p:spPr>
      </p:pic>
      <p:pic>
        <p:nvPicPr>
          <p:cNvPr id="19" name="Picture 14" descr="http://se-mashup.fokus.fraunhofer.de:8080/feature-event-clean/samples/ad-insertion/images/fokus.png"/>
          <p:cNvPicPr>
            <a:picLocks noChangeAspect="1" noChangeArrowheads="1"/>
          </p:cNvPicPr>
          <p:nvPr userDrawn="1"/>
        </p:nvPicPr>
        <p:blipFill>
          <a:blip r:embed="rId11"/>
          <a:srcRect/>
          <a:stretch>
            <a:fillRect/>
          </a:stretch>
        </p:blipFill>
        <p:spPr bwMode="auto">
          <a:xfrm>
            <a:off x="8709984" y="6481533"/>
            <a:ext cx="851656" cy="341111"/>
          </a:xfrm>
          <a:prstGeom prst="rect">
            <a:avLst/>
          </a:prstGeom>
          <a:noFill/>
        </p:spPr>
      </p:pic>
      <p:pic>
        <p:nvPicPr>
          <p:cNvPr id="20" name="Picture 19"/>
          <p:cNvPicPr>
            <a:picLocks noChangeAspect="1"/>
          </p:cNvPicPr>
          <p:nvPr userDrawn="1"/>
        </p:nvPicPr>
        <p:blipFill>
          <a:blip r:embed="rId12"/>
          <a:stretch>
            <a:fillRect/>
          </a:stretch>
        </p:blipFill>
        <p:spPr>
          <a:xfrm>
            <a:off x="6366393" y="33569"/>
            <a:ext cx="3555297" cy="1312861"/>
          </a:xfrm>
          <a:prstGeom prst="rect">
            <a:avLst/>
          </a:prstGeom>
        </p:spPr>
      </p:pic>
    </p:spTree>
    <p:extLst>
      <p:ext uri="{BB962C8B-B14F-4D97-AF65-F5344CB8AC3E}">
        <p14:creationId xmlns:p14="http://schemas.microsoft.com/office/powerpoint/2010/main" val="3849774226"/>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long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8" name="Date Placeholder 7"/>
          <p:cNvSpPr>
            <a:spLocks noGrp="1"/>
          </p:cNvSpPr>
          <p:nvPr>
            <p:ph type="dt" sz="half" idx="12"/>
          </p:nvPr>
        </p:nvSpPr>
        <p:spPr/>
        <p:txBody>
          <a:bodyPr/>
          <a:lstStyle>
            <a:lvl1pPr>
              <a:defRPr sz="600"/>
            </a:lvl1pPr>
          </a:lstStyle>
          <a:p>
            <a:pPr>
              <a:defRPr/>
            </a:pPr>
            <a:r>
              <a:rPr lang="en-US" smtClean="0"/>
              <a:t>ODIP Project Copyright © 2015 All rights reserved.</a:t>
            </a:r>
            <a:endParaRPr lang="en-US" dirty="0"/>
          </a:p>
        </p:txBody>
      </p:sp>
      <p:sp>
        <p:nvSpPr>
          <p:cNvPr id="9" name="Slide Number Placeholder 8"/>
          <p:cNvSpPr>
            <a:spLocks noGrp="1"/>
          </p:cNvSpPr>
          <p:nvPr>
            <p:ph type="sldNum" sz="quarter" idx="13"/>
          </p:nvPr>
        </p:nvSpPr>
        <p:spPr>
          <a:xfrm>
            <a:off x="9489630" y="6711950"/>
            <a:ext cx="327570" cy="117475"/>
          </a:xfrm>
          <a:prstGeom prst="rect">
            <a:avLst/>
          </a:prstGeom>
        </p:spPr>
        <p:txBody>
          <a:bodyPr/>
          <a:lstStyle/>
          <a:p>
            <a:pPr>
              <a:defRPr/>
            </a:pPr>
            <a:fld id="{6A9CE626-3159-4274-8158-4292551456C4}" type="slidenum">
              <a:rPr lang="en-GB" smtClean="0"/>
              <a:pPr>
                <a:defRPr/>
              </a:pPr>
              <a:t>‹#›</a:t>
            </a:fld>
            <a:endParaRPr lang="en-GB" dirty="0"/>
          </a:p>
        </p:txBody>
      </p:sp>
      <p:sp>
        <p:nvSpPr>
          <p:cNvPr id="13" name="Content Placeholder 12"/>
          <p:cNvSpPr>
            <a:spLocks noGrp="1"/>
          </p:cNvSpPr>
          <p:nvPr>
            <p:ph sz="quarter" idx="15"/>
          </p:nvPr>
        </p:nvSpPr>
        <p:spPr>
          <a:xfrm>
            <a:off x="2073275" y="1844700"/>
            <a:ext cx="7488238" cy="4464700"/>
          </a:xfrm>
        </p:spPr>
        <p:txBody>
          <a:bodyPr/>
          <a:lstStyle>
            <a:lvl1pPr>
              <a:lnSpc>
                <a:spcPct val="100000"/>
              </a:lnSpc>
              <a:spcAft>
                <a:spcPts val="600"/>
              </a:spcAft>
              <a:buFont typeface="Arial Unicode MS" pitchFamily="34" charset="-128"/>
              <a:buChar char="▶"/>
              <a:defRPr sz="1600">
                <a:solidFill>
                  <a:schemeClr val="tx1">
                    <a:lumMod val="85000"/>
                    <a:lumOff val="15000"/>
                  </a:schemeClr>
                </a:solidFill>
              </a:defRPr>
            </a:lvl1pPr>
            <a:lvl2pPr>
              <a:lnSpc>
                <a:spcPct val="100000"/>
              </a:lnSpc>
              <a:spcAft>
                <a:spcPts val="600"/>
              </a:spcAft>
              <a:buClr>
                <a:schemeClr val="accent2"/>
              </a:buClr>
              <a:defRPr sz="1400">
                <a:solidFill>
                  <a:schemeClr val="tx1">
                    <a:lumMod val="85000"/>
                    <a:lumOff val="15000"/>
                  </a:schemeClr>
                </a:solidFill>
              </a:defRPr>
            </a:lvl2pPr>
            <a:lvl3pPr>
              <a:lnSpc>
                <a:spcPct val="100000"/>
              </a:lnSpc>
              <a:spcAft>
                <a:spcPts val="600"/>
              </a:spcAft>
              <a:defRPr sz="1200">
                <a:solidFill>
                  <a:schemeClr val="tx1">
                    <a:lumMod val="85000"/>
                    <a:lumOff val="15000"/>
                  </a:schemeClr>
                </a:solidFill>
              </a:defRPr>
            </a:lvl3pPr>
            <a:lvl4pPr>
              <a:lnSpc>
                <a:spcPct val="100000"/>
              </a:lnSpc>
              <a:spcAft>
                <a:spcPts val="600"/>
              </a:spcAft>
              <a:defRPr sz="1050">
                <a:solidFill>
                  <a:schemeClr val="tx1">
                    <a:lumMod val="85000"/>
                    <a:lumOff val="15000"/>
                  </a:schemeClr>
                </a:solidFill>
              </a:defRPr>
            </a:lvl4pPr>
            <a:lvl5pPr>
              <a:lnSpc>
                <a:spcPct val="100000"/>
              </a:lnSpc>
              <a:spcAft>
                <a:spcPts val="600"/>
              </a:spcAft>
              <a:defRPr sz="105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10"/>
          <p:cNvSpPr>
            <a:spLocks noGrp="1"/>
          </p:cNvSpPr>
          <p:nvPr>
            <p:ph type="body" sz="quarter" idx="14" hasCustomPrompt="1"/>
          </p:nvPr>
        </p:nvSpPr>
        <p:spPr>
          <a:xfrm>
            <a:off x="350838" y="1123950"/>
            <a:ext cx="8923337" cy="433388"/>
          </a:xfr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dirty="0" smtClean="0"/>
              <a:t>Click to edit Master subtitle style</a:t>
            </a:r>
          </a:p>
        </p:txBody>
      </p:sp>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page with sub heading">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eaLnBrk="1" fontAlgn="base" hangingPunct="1">
              <a:spcBef>
                <a:spcPct val="0"/>
              </a:spcBef>
              <a:spcAft>
                <a:spcPct val="0"/>
              </a:spcAft>
              <a:defRPr lang="en-GB" sz="2000" kern="1200" dirty="0">
                <a:solidFill>
                  <a:srgbClr val="0C71B6"/>
                </a:solidFill>
                <a:latin typeface="Calibri" pitchFamily="34" charset="0"/>
                <a:ea typeface="+mj-ea"/>
                <a:cs typeface="Calibri" pitchFamily="34" charset="0"/>
              </a:defRPr>
            </a:lvl1pPr>
          </a:lstStyle>
          <a:p>
            <a:r>
              <a:rPr lang="en-US" smtClean="0"/>
              <a:t>Click to edit Master title style</a:t>
            </a:r>
            <a:endParaRPr lang="en-GB" dirty="0"/>
          </a:p>
        </p:txBody>
      </p:sp>
      <p:sp>
        <p:nvSpPr>
          <p:cNvPr id="12" name="Text Placeholder 11"/>
          <p:cNvSpPr>
            <a:spLocks noGrp="1"/>
          </p:cNvSpPr>
          <p:nvPr>
            <p:ph type="body" sz="quarter" idx="16" hasCustomPrompt="1"/>
          </p:nvPr>
        </p:nvSpPr>
        <p:spPr>
          <a:xfrm>
            <a:off x="350836" y="1792974"/>
            <a:ext cx="9210677" cy="4660214"/>
          </a:xfrm>
        </p:spPr>
        <p:txBody>
          <a:bodyPr/>
          <a:lstStyle>
            <a:lvl1pPr marL="342900" indent="-342900">
              <a:buFontTx/>
              <a:buBlip>
                <a:blip r:embed="rId2"/>
              </a:buBlip>
              <a:defRPr>
                <a:solidFill>
                  <a:srgbClr val="0C71B6"/>
                </a:solidFill>
              </a:defRPr>
            </a:lvl1pPr>
            <a:lvl2pPr>
              <a:buFontTx/>
              <a:buBlip>
                <a:blip r:embed="rId2"/>
              </a:buBlip>
              <a:defRPr>
                <a:solidFill>
                  <a:srgbClr val="0C71B6"/>
                </a:solidFill>
              </a:defRPr>
            </a:lvl2pPr>
            <a:lvl3pPr>
              <a:buFontTx/>
              <a:buBlip>
                <a:blip r:embed="rId2"/>
              </a:buBlip>
              <a:defRPr>
                <a:solidFill>
                  <a:srgbClr val="0C71B6"/>
                </a:solidFill>
              </a:defRPr>
            </a:lvl3pPr>
            <a:lvl4pPr>
              <a:buFontTx/>
              <a:buBlip>
                <a:blip r:embed="rId2"/>
              </a:buBlip>
              <a:defRPr>
                <a:solidFill>
                  <a:srgbClr val="0C71B6"/>
                </a:solidFill>
              </a:defRPr>
            </a:lvl4pPr>
            <a:lvl5pPr>
              <a:buFontTx/>
              <a:buBlip>
                <a:blip r:embed="rId2"/>
              </a:buBlip>
              <a:defRPr/>
            </a:lvl5p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10" name="Date Placeholder 7"/>
          <p:cNvSpPr>
            <a:spLocks noGrp="1"/>
          </p:cNvSpPr>
          <p:nvPr>
            <p:ph type="dt" sz="half" idx="17"/>
          </p:nvPr>
        </p:nvSpPr>
        <p:spPr>
          <a:xfrm>
            <a:off x="-15690" y="6535281"/>
            <a:ext cx="936130" cy="201600"/>
          </a:xfrm>
        </p:spPr>
        <p:txBody>
          <a:bodyPr/>
          <a:lstStyle>
            <a:lvl1pPr>
              <a:defRPr sz="600">
                <a:solidFill>
                  <a:srgbClr val="F9A01B"/>
                </a:solidFill>
              </a:defRPr>
            </a:lvl1pPr>
          </a:lstStyle>
          <a:p>
            <a:pPr>
              <a:defRPr/>
            </a:pPr>
            <a:r>
              <a:rPr lang="en-US" smtClean="0"/>
              <a:t>ODIP Project Copyright © 2015 All rights reserved.</a:t>
            </a:r>
            <a:endParaRPr lang="en-US" dirty="0"/>
          </a:p>
        </p:txBody>
      </p:sp>
      <p:pic>
        <p:nvPicPr>
          <p:cNvPr id="8" name="Picture 7"/>
          <p:cNvPicPr>
            <a:picLocks noChangeAspect="1"/>
          </p:cNvPicPr>
          <p:nvPr userDrawn="1"/>
        </p:nvPicPr>
        <p:blipFill>
          <a:blip r:embed="rId3"/>
          <a:stretch>
            <a:fillRect/>
          </a:stretch>
        </p:blipFill>
        <p:spPr>
          <a:xfrm>
            <a:off x="4327524" y="3490621"/>
            <a:ext cx="1257300" cy="1264920"/>
          </a:xfrm>
          <a:prstGeom prst="rect">
            <a:avLst/>
          </a:prstGeom>
          <a:noFill/>
          <a:ln>
            <a:noFill/>
          </a:ln>
        </p:spPr>
      </p:pic>
      <p:sp>
        <p:nvSpPr>
          <p:cNvPr id="11" name="Rectangle 10"/>
          <p:cNvSpPr/>
          <p:nvPr userDrawn="1"/>
        </p:nvSpPr>
        <p:spPr bwMode="auto">
          <a:xfrm>
            <a:off x="3872850" y="3212970"/>
            <a:ext cx="2016280" cy="1800250"/>
          </a:xfrm>
          <a:prstGeom prst="rect">
            <a:avLst/>
          </a:prstGeom>
          <a:solidFill>
            <a:schemeClr val="bg1">
              <a:alpha val="7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nl-NL" sz="1400" dirty="0" smtClean="0">
              <a:solidFill>
                <a:schemeClr val="tx1">
                  <a:lumMod val="85000"/>
                  <a:lumOff val="15000"/>
                </a:schemeClr>
              </a:solidFill>
              <a:cs typeface="+mn-cs"/>
            </a:endParaRPr>
          </a:p>
        </p:txBody>
      </p:sp>
      <p:sp>
        <p:nvSpPr>
          <p:cNvPr id="15" name="Text Placeholder 14"/>
          <p:cNvSpPr>
            <a:spLocks noGrp="1"/>
          </p:cNvSpPr>
          <p:nvPr>
            <p:ph type="body" sz="quarter" idx="19" hasCustomPrompt="1"/>
          </p:nvPr>
        </p:nvSpPr>
        <p:spPr>
          <a:xfrm>
            <a:off x="350839" y="1123950"/>
            <a:ext cx="9210674" cy="433388"/>
          </a:xfrm>
        </p:spPr>
        <p:txBody>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stStyle>
          <a:p>
            <a:pPr lvl="0"/>
            <a:r>
              <a:rPr lang="en-US" dirty="0" smtClean="0"/>
              <a:t>Click to add subtitle</a:t>
            </a:r>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6" name="Slide Number Placeholder 5"/>
          <p:cNvSpPr>
            <a:spLocks noGrp="1"/>
          </p:cNvSpPr>
          <p:nvPr>
            <p:ph type="sldNum" sz="quarter" idx="11"/>
          </p:nvPr>
        </p:nvSpPr>
        <p:spPr>
          <a:xfrm>
            <a:off x="9489630" y="6711950"/>
            <a:ext cx="327570" cy="117475"/>
          </a:xfrm>
          <a:prstGeom prst="rect">
            <a:avLst/>
          </a:prstGeom>
        </p:spPr>
        <p:txBody>
          <a:bodyPr/>
          <a:lstStyle/>
          <a:p>
            <a:pPr>
              <a:defRPr/>
            </a:pPr>
            <a:fld id="{6A9CE626-3159-4274-8158-4292551456C4}" type="slidenum">
              <a:rPr lang="en-GB" smtClean="0"/>
              <a:pPr>
                <a:defRPr/>
              </a:pPr>
              <a:t>‹#›</a:t>
            </a:fld>
            <a:endParaRPr lang="en-GB" dirty="0"/>
          </a:p>
        </p:txBody>
      </p:sp>
      <p:sp>
        <p:nvSpPr>
          <p:cNvPr id="8" name="Date Placeholder 7"/>
          <p:cNvSpPr>
            <a:spLocks noGrp="1"/>
          </p:cNvSpPr>
          <p:nvPr>
            <p:ph type="dt" sz="half" idx="12"/>
          </p:nvPr>
        </p:nvSpPr>
        <p:spPr>
          <a:xfrm>
            <a:off x="-15690" y="6535281"/>
            <a:ext cx="936130" cy="201600"/>
          </a:xfrm>
        </p:spPr>
        <p:txBody>
          <a:bodyPr/>
          <a:lstStyle>
            <a:lvl1pPr>
              <a:defRPr sz="600"/>
            </a:lvl1pPr>
          </a:lstStyle>
          <a:p>
            <a:pPr>
              <a:defRPr/>
            </a:pPr>
            <a:r>
              <a:rPr lang="en-US" smtClean="0"/>
              <a:t>ODIP Project Copyright © 2015 All rights reserved.</a:t>
            </a:r>
            <a:endParaRPr lang="en-US" dirty="0"/>
          </a:p>
        </p:txBody>
      </p:sp>
      <p:sp>
        <p:nvSpPr>
          <p:cNvPr id="5" name="Text Placeholder 10"/>
          <p:cNvSpPr>
            <a:spLocks noGrp="1"/>
          </p:cNvSpPr>
          <p:nvPr>
            <p:ph type="body" sz="quarter" idx="14" hasCustomPrompt="1"/>
          </p:nvPr>
        </p:nvSpPr>
        <p:spPr>
          <a:xfrm>
            <a:off x="350838" y="1123950"/>
            <a:ext cx="8923337" cy="433388"/>
          </a:xfr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lvl="0"/>
            <a:r>
              <a:rPr lang="en-US" dirty="0" smtClean="0"/>
              <a:t>Click to edit Master subtitle style</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Plain contents page">
    <p:spTree>
      <p:nvGrpSpPr>
        <p:cNvPr id="1" name=""/>
        <p:cNvGrpSpPr/>
        <p:nvPr/>
      </p:nvGrpSpPr>
      <p:grpSpPr>
        <a:xfrm>
          <a:off x="0" y="0"/>
          <a:ext cx="0" cy="0"/>
          <a:chOff x="0" y="0"/>
          <a:chExt cx="0" cy="0"/>
        </a:xfrm>
      </p:grpSpPr>
      <p:sp>
        <p:nvSpPr>
          <p:cNvPr id="2" name="Title 1"/>
          <p:cNvSpPr>
            <a:spLocks noGrp="1"/>
          </p:cNvSpPr>
          <p:nvPr>
            <p:ph type="title"/>
          </p:nvPr>
        </p:nvSpPr>
        <p:spPr>
          <a:xfrm>
            <a:off x="4592950" y="1794935"/>
            <a:ext cx="4953000" cy="765175"/>
          </a:xfrm>
        </p:spPr>
        <p:txBody>
          <a:bodyPr/>
          <a:lstStyle/>
          <a:p>
            <a:r>
              <a:rPr lang="en-US" smtClean="0"/>
              <a:t>Click to edit Master title style</a:t>
            </a:r>
            <a:endParaRPr lang="en-GB" dirty="0"/>
          </a:p>
        </p:txBody>
      </p:sp>
      <p:sp>
        <p:nvSpPr>
          <p:cNvPr id="7" name="Content Placeholder 6"/>
          <p:cNvSpPr>
            <a:spLocks noGrp="1"/>
          </p:cNvSpPr>
          <p:nvPr>
            <p:ph sz="quarter" idx="11"/>
          </p:nvPr>
        </p:nvSpPr>
        <p:spPr>
          <a:xfrm>
            <a:off x="4592950" y="2663298"/>
            <a:ext cx="2712516" cy="2998012"/>
          </a:xfrm>
        </p:spPr>
        <p:txBody>
          <a:bodyPr/>
          <a:lstStyle>
            <a:lvl1pPr marL="182563" marR="0" indent="-182563" algn="l" defTabSz="914400" rtl="0" eaLnBrk="1" fontAlgn="base" latinLnBrk="0" hangingPunct="1">
              <a:lnSpc>
                <a:spcPct val="100000"/>
              </a:lnSpc>
              <a:spcBef>
                <a:spcPts val="0"/>
              </a:spcBef>
              <a:spcAft>
                <a:spcPts val="600"/>
              </a:spcAft>
              <a:buClr>
                <a:schemeClr val="accent2"/>
              </a:buClr>
              <a:buSzPct val="100000"/>
              <a:buFontTx/>
              <a:buBlip>
                <a:blip r:embed="rId2"/>
              </a:buBlip>
              <a:tabLst/>
              <a:defRPr lang="en-US" sz="1400" u="none" kern="1200" baseline="0" dirty="0" smtClean="0">
                <a:solidFill>
                  <a:schemeClr val="accent1">
                    <a:lumMod val="50000"/>
                  </a:schemeClr>
                </a:solidFill>
                <a:uFill>
                  <a:solidFill>
                    <a:schemeClr val="tx1">
                      <a:lumMod val="65000"/>
                      <a:lumOff val="35000"/>
                    </a:schemeClr>
                  </a:solidFill>
                </a:uFill>
                <a:latin typeface="+mn-lt"/>
                <a:ea typeface="+mn-ea"/>
                <a:cs typeface="Arial" pitchFamily="34" charset="0"/>
              </a:defRPr>
            </a:lvl1pPr>
          </a:lstStyle>
          <a:p>
            <a:pPr lvl="0"/>
            <a:r>
              <a:rPr lang="en-US" smtClean="0"/>
              <a:t>Click to edit Master text styles</a:t>
            </a:r>
          </a:p>
        </p:txBody>
      </p:sp>
      <p:sp>
        <p:nvSpPr>
          <p:cNvPr id="10" name="Slide Number Placeholder 9"/>
          <p:cNvSpPr>
            <a:spLocks noGrp="1"/>
          </p:cNvSpPr>
          <p:nvPr>
            <p:ph type="sldNum" sz="quarter" idx="13"/>
          </p:nvPr>
        </p:nvSpPr>
        <p:spPr>
          <a:xfrm>
            <a:off x="9489630" y="6711950"/>
            <a:ext cx="327570" cy="117475"/>
          </a:xfrm>
          <a:prstGeom prst="rect">
            <a:avLst/>
          </a:prstGeom>
        </p:spPr>
        <p:txBody>
          <a:bodyPr/>
          <a:lstStyle/>
          <a:p>
            <a:pPr>
              <a:defRPr/>
            </a:pPr>
            <a:fld id="{6A9CE626-3159-4274-8158-4292551456C4}" type="slidenum">
              <a:rPr lang="en-GB" smtClean="0"/>
              <a:pPr>
                <a:defRPr/>
              </a:pPr>
              <a:t>‹#›</a:t>
            </a:fld>
            <a:endParaRPr lang="en-GB" dirty="0"/>
          </a:p>
        </p:txBody>
      </p:sp>
      <p:sp>
        <p:nvSpPr>
          <p:cNvPr id="13" name="Date Placeholder 7"/>
          <p:cNvSpPr>
            <a:spLocks noGrp="1"/>
          </p:cNvSpPr>
          <p:nvPr>
            <p:ph type="dt" sz="half" idx="12"/>
          </p:nvPr>
        </p:nvSpPr>
        <p:spPr>
          <a:xfrm>
            <a:off x="-15690" y="6535281"/>
            <a:ext cx="936130" cy="201600"/>
          </a:xfrm>
        </p:spPr>
        <p:txBody>
          <a:bodyPr/>
          <a:lstStyle>
            <a:lvl1pPr>
              <a:defRPr sz="600"/>
            </a:lvl1pPr>
          </a:lstStyle>
          <a:p>
            <a:pPr>
              <a:defRPr/>
            </a:pPr>
            <a:r>
              <a:rPr lang="en-US" smtClean="0"/>
              <a:t>ODIP Project Copyright © 2015 All rights reserved.</a:t>
            </a:r>
            <a:endParaRPr lang="en-US" dirty="0"/>
          </a:p>
        </p:txBody>
      </p:sp>
      <p:pic>
        <p:nvPicPr>
          <p:cNvPr id="14" name="Picture 13" descr="Picture1.jpg"/>
          <p:cNvPicPr>
            <a:picLocks noChangeAspect="1"/>
          </p:cNvPicPr>
          <p:nvPr userDrawn="1"/>
        </p:nvPicPr>
        <p:blipFill>
          <a:blip r:embed="rId3"/>
          <a:srcRect t="142" b="399"/>
          <a:stretch>
            <a:fillRect/>
          </a:stretch>
        </p:blipFill>
        <p:spPr>
          <a:xfrm>
            <a:off x="-1" y="0"/>
            <a:ext cx="4010025" cy="6858000"/>
          </a:xfrm>
          <a:prstGeom prst="rect">
            <a:avLst/>
          </a:prstGeom>
        </p:spPr>
      </p:pic>
      <p:pic>
        <p:nvPicPr>
          <p:cNvPr id="8" name="Picture 2"/>
          <p:cNvPicPr>
            <a:picLocks noChangeAspect="1" noChangeArrowheads="1"/>
          </p:cNvPicPr>
          <p:nvPr userDrawn="1"/>
        </p:nvPicPr>
        <p:blipFill>
          <a:blip r:embed="rId4" cstate="print"/>
          <a:srcRect/>
          <a:stretch>
            <a:fillRect/>
          </a:stretch>
        </p:blipFill>
        <p:spPr bwMode="auto">
          <a:xfrm>
            <a:off x="4611061" y="6288189"/>
            <a:ext cx="1518593" cy="193344"/>
          </a:xfrm>
          <a:prstGeom prst="rect">
            <a:avLst/>
          </a:prstGeom>
          <a:noFill/>
          <a:ln w="9525">
            <a:noFill/>
            <a:miter lim="800000"/>
            <a:headEnd/>
            <a:tailEnd/>
          </a:ln>
          <a:effectLst/>
        </p:spPr>
      </p:pic>
      <p:pic>
        <p:nvPicPr>
          <p:cNvPr id="11" name="Picture 2" descr="http://semanticweb.com/files/2013/09/ODI.png"/>
          <p:cNvPicPr>
            <a:picLocks noChangeAspect="1" noChangeArrowheads="1"/>
          </p:cNvPicPr>
          <p:nvPr userDrawn="1"/>
        </p:nvPicPr>
        <p:blipFill>
          <a:blip r:embed="rId5"/>
          <a:srcRect l="13980" t="31437" r="13900" b="36396"/>
          <a:stretch>
            <a:fillRect/>
          </a:stretch>
        </p:blipFill>
        <p:spPr bwMode="auto">
          <a:xfrm>
            <a:off x="7156144" y="6281839"/>
            <a:ext cx="658907" cy="193344"/>
          </a:xfrm>
          <a:prstGeom prst="rect">
            <a:avLst/>
          </a:prstGeom>
          <a:noFill/>
        </p:spPr>
      </p:pic>
      <p:pic>
        <p:nvPicPr>
          <p:cNvPr id="12" name="Picture 4" descr="http://www.intrasoft-intl.dk/images/logo.png"/>
          <p:cNvPicPr>
            <a:picLocks noChangeAspect="1" noChangeArrowheads="1"/>
          </p:cNvPicPr>
          <p:nvPr userDrawn="1"/>
        </p:nvPicPr>
        <p:blipFill>
          <a:blip r:embed="rId6"/>
          <a:srcRect/>
          <a:stretch>
            <a:fillRect/>
          </a:stretch>
        </p:blipFill>
        <p:spPr bwMode="auto">
          <a:xfrm>
            <a:off x="8841541" y="6274078"/>
            <a:ext cx="648089" cy="199343"/>
          </a:xfrm>
          <a:prstGeom prst="rect">
            <a:avLst/>
          </a:prstGeom>
          <a:noFill/>
        </p:spPr>
      </p:pic>
      <p:pic>
        <p:nvPicPr>
          <p:cNvPr id="15" name="Picture 6" descr="http://www.legal-online.be/websites/39/uploads/image/logo%20Time%20Lex(1).jpg"/>
          <p:cNvPicPr>
            <a:picLocks noChangeAspect="1" noChangeArrowheads="1"/>
          </p:cNvPicPr>
          <p:nvPr userDrawn="1"/>
        </p:nvPicPr>
        <p:blipFill>
          <a:blip r:embed="rId7"/>
          <a:srcRect b="10550"/>
          <a:stretch>
            <a:fillRect/>
          </a:stretch>
        </p:blipFill>
        <p:spPr bwMode="auto">
          <a:xfrm>
            <a:off x="4611061" y="6545557"/>
            <a:ext cx="235540" cy="211393"/>
          </a:xfrm>
          <a:prstGeom prst="rect">
            <a:avLst/>
          </a:prstGeom>
          <a:noFill/>
        </p:spPr>
      </p:pic>
      <p:pic>
        <p:nvPicPr>
          <p:cNvPr id="16" name="Picture 8" descr="http://www.sogeti.de/fileadmin/user_upload/Sogeti_cmyk.jpg"/>
          <p:cNvPicPr>
            <a:picLocks noChangeAspect="1" noChangeArrowheads="1"/>
          </p:cNvPicPr>
          <p:nvPr userDrawn="1"/>
        </p:nvPicPr>
        <p:blipFill>
          <a:blip r:embed="rId8"/>
          <a:srcRect/>
          <a:stretch>
            <a:fillRect/>
          </a:stretch>
        </p:blipFill>
        <p:spPr bwMode="auto">
          <a:xfrm>
            <a:off x="5154979" y="6544412"/>
            <a:ext cx="840970" cy="185106"/>
          </a:xfrm>
          <a:prstGeom prst="rect">
            <a:avLst/>
          </a:prstGeom>
          <a:noFill/>
        </p:spPr>
      </p:pic>
      <p:pic>
        <p:nvPicPr>
          <p:cNvPr id="17" name="Picture 10" descr="http://upload.wikimedia.org/wikipedia/commons/thumb/a/a7/University_of_Southampton_Logo.svg/2000px-University_of_Southampton_Logo.svg.png"/>
          <p:cNvPicPr>
            <a:picLocks noChangeAspect="1" noChangeArrowheads="1"/>
          </p:cNvPicPr>
          <p:nvPr userDrawn="1"/>
        </p:nvPicPr>
        <p:blipFill>
          <a:blip r:embed="rId9"/>
          <a:srcRect/>
          <a:stretch>
            <a:fillRect/>
          </a:stretch>
        </p:blipFill>
        <p:spPr bwMode="auto">
          <a:xfrm>
            <a:off x="6294803" y="6569792"/>
            <a:ext cx="866502" cy="191497"/>
          </a:xfrm>
          <a:prstGeom prst="rect">
            <a:avLst/>
          </a:prstGeom>
          <a:noFill/>
        </p:spPr>
      </p:pic>
      <p:pic>
        <p:nvPicPr>
          <p:cNvPr id="18" name="Picture 12" descr="http://inspire.ec.europa.eu/events/conferences/inspire_2011/logos/conterra_Logo_RGB_300_3,5cm.jpg"/>
          <p:cNvPicPr>
            <a:picLocks noChangeAspect="1" noChangeArrowheads="1"/>
          </p:cNvPicPr>
          <p:nvPr userDrawn="1"/>
        </p:nvPicPr>
        <p:blipFill>
          <a:blip r:embed="rId10"/>
          <a:srcRect/>
          <a:stretch>
            <a:fillRect/>
          </a:stretch>
        </p:blipFill>
        <p:spPr bwMode="auto">
          <a:xfrm>
            <a:off x="7467302" y="6585792"/>
            <a:ext cx="948594" cy="130920"/>
          </a:xfrm>
          <a:prstGeom prst="rect">
            <a:avLst/>
          </a:prstGeom>
          <a:noFill/>
        </p:spPr>
      </p:pic>
      <p:pic>
        <p:nvPicPr>
          <p:cNvPr id="19" name="Picture 14" descr="http://se-mashup.fokus.fraunhofer.de:8080/feature-event-clean/samples/ad-insertion/images/fokus.png"/>
          <p:cNvPicPr>
            <a:picLocks noChangeAspect="1" noChangeArrowheads="1"/>
          </p:cNvPicPr>
          <p:nvPr userDrawn="1"/>
        </p:nvPicPr>
        <p:blipFill>
          <a:blip r:embed="rId11"/>
          <a:srcRect/>
          <a:stretch>
            <a:fillRect/>
          </a:stretch>
        </p:blipFill>
        <p:spPr bwMode="auto">
          <a:xfrm>
            <a:off x="8709984" y="6481533"/>
            <a:ext cx="851656" cy="341111"/>
          </a:xfrm>
          <a:prstGeom prst="rect">
            <a:avLst/>
          </a:prstGeom>
          <a:noFill/>
        </p:spPr>
      </p:pic>
      <p:pic>
        <p:nvPicPr>
          <p:cNvPr id="20" name="Picture 19"/>
          <p:cNvPicPr>
            <a:picLocks noChangeAspect="1"/>
          </p:cNvPicPr>
          <p:nvPr userDrawn="1"/>
        </p:nvPicPr>
        <p:blipFill>
          <a:blip r:embed="rId12"/>
          <a:stretch>
            <a:fillRect/>
          </a:stretch>
        </p:blipFill>
        <p:spPr>
          <a:xfrm>
            <a:off x="6350703" y="33569"/>
            <a:ext cx="3555297" cy="131286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pag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Text Placeholder 4"/>
          <p:cNvSpPr>
            <a:spLocks noGrp="1"/>
          </p:cNvSpPr>
          <p:nvPr>
            <p:ph type="body" sz="quarter" idx="11"/>
          </p:nvPr>
        </p:nvSpPr>
        <p:spPr>
          <a:xfrm>
            <a:off x="350838" y="1384300"/>
            <a:ext cx="8736012" cy="4586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Slide Number Placeholder 8"/>
          <p:cNvSpPr>
            <a:spLocks noGrp="1"/>
          </p:cNvSpPr>
          <p:nvPr>
            <p:ph type="sldNum" sz="quarter" idx="13"/>
          </p:nvPr>
        </p:nvSpPr>
        <p:spPr>
          <a:xfrm>
            <a:off x="9489630" y="6711950"/>
            <a:ext cx="327570" cy="117475"/>
          </a:xfrm>
          <a:prstGeom prst="rect">
            <a:avLst/>
          </a:prstGeom>
        </p:spPr>
        <p:txBody>
          <a:bodyPr/>
          <a:lstStyle/>
          <a:p>
            <a:pPr>
              <a:defRPr/>
            </a:pPr>
            <a:fld id="{6A9CE626-3159-4274-8158-4292551456C4}" type="slidenum">
              <a:rPr lang="en-GB" smtClean="0"/>
              <a:pPr>
                <a:defRPr/>
              </a:pPr>
              <a:t>‹#›</a:t>
            </a:fld>
            <a:endParaRPr lang="en-GB" dirty="0"/>
          </a:p>
        </p:txBody>
      </p:sp>
      <p:sp>
        <p:nvSpPr>
          <p:cNvPr id="7" name="Date Placeholder 7"/>
          <p:cNvSpPr>
            <a:spLocks noGrp="1"/>
          </p:cNvSpPr>
          <p:nvPr>
            <p:ph type="dt" sz="half" idx="12"/>
          </p:nvPr>
        </p:nvSpPr>
        <p:spPr>
          <a:xfrm>
            <a:off x="-15690" y="6535281"/>
            <a:ext cx="936130" cy="201600"/>
          </a:xfrm>
          <a:prstGeom prst="rect">
            <a:avLst/>
          </a:prstGeom>
        </p:spPr>
        <p:txBody>
          <a:bodyPr/>
          <a:lstStyle>
            <a:lvl1pPr>
              <a:defRPr sz="600"/>
            </a:lvl1pPr>
          </a:lstStyle>
          <a:p>
            <a:pPr>
              <a:defRPr/>
            </a:pPr>
            <a:r>
              <a:rPr lang="en-US" smtClean="0"/>
              <a:t>ODIP Project Copyright © 2015 All rights reserved.</a:t>
            </a:r>
            <a:endParaRPr lang="en-US" dirty="0"/>
          </a:p>
        </p:txBody>
      </p:sp>
    </p:spTree>
    <p:extLst>
      <p:ext uri="{BB962C8B-B14F-4D97-AF65-F5344CB8AC3E}">
        <p14:creationId xmlns:p14="http://schemas.microsoft.com/office/powerpoint/2010/main" val="149987316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Plain contents page">
    <p:spTree>
      <p:nvGrpSpPr>
        <p:cNvPr id="1" name=""/>
        <p:cNvGrpSpPr/>
        <p:nvPr/>
      </p:nvGrpSpPr>
      <p:grpSpPr>
        <a:xfrm>
          <a:off x="0" y="0"/>
          <a:ext cx="0" cy="0"/>
          <a:chOff x="0" y="0"/>
          <a:chExt cx="0" cy="0"/>
        </a:xfrm>
      </p:grpSpPr>
      <p:sp>
        <p:nvSpPr>
          <p:cNvPr id="2" name="Title 1"/>
          <p:cNvSpPr>
            <a:spLocks noGrp="1"/>
          </p:cNvSpPr>
          <p:nvPr>
            <p:ph type="title"/>
          </p:nvPr>
        </p:nvSpPr>
        <p:spPr>
          <a:xfrm>
            <a:off x="4953000" y="1384300"/>
            <a:ext cx="4953000" cy="765175"/>
          </a:xfrm>
        </p:spPr>
        <p:txBody>
          <a:bodyPr/>
          <a:lstStyle/>
          <a:p>
            <a:r>
              <a:rPr lang="en-US" smtClean="0"/>
              <a:t>Click to edit Master title style</a:t>
            </a:r>
            <a:endParaRPr lang="en-GB" dirty="0"/>
          </a:p>
        </p:txBody>
      </p:sp>
      <p:sp>
        <p:nvSpPr>
          <p:cNvPr id="13" name="Date Placeholder 7"/>
          <p:cNvSpPr>
            <a:spLocks noGrp="1"/>
          </p:cNvSpPr>
          <p:nvPr>
            <p:ph type="dt" sz="half" idx="12"/>
          </p:nvPr>
        </p:nvSpPr>
        <p:spPr>
          <a:xfrm>
            <a:off x="-15690" y="6535281"/>
            <a:ext cx="936130" cy="201600"/>
          </a:xfrm>
          <a:prstGeom prst="rect">
            <a:avLst/>
          </a:prstGeom>
        </p:spPr>
        <p:txBody>
          <a:bodyPr/>
          <a:lstStyle>
            <a:lvl1pPr>
              <a:defRPr sz="600"/>
            </a:lvl1pPr>
          </a:lstStyle>
          <a:p>
            <a:pPr>
              <a:defRPr/>
            </a:pPr>
            <a:r>
              <a:rPr lang="en-US" smtClean="0"/>
              <a:t>ODIP Project Copyright © 2015 All rights reserved.</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rcRect r="59621"/>
          <a:stretch>
            <a:fillRect/>
          </a:stretch>
        </p:blipFill>
        <p:spPr>
          <a:xfrm>
            <a:off x="-1" y="0"/>
            <a:ext cx="4010025" cy="6885384"/>
          </a:xfrm>
          <a:prstGeom prst="rect">
            <a:avLst/>
          </a:prstGeom>
        </p:spPr>
      </p:pic>
      <p:pic>
        <p:nvPicPr>
          <p:cNvPr id="14" name="Picture 13" descr="http://www.legal-online.be/websites/39/uploads/image/logo%20Time%20Lex(1).jpg"/>
          <p:cNvPicPr>
            <a:picLocks noChangeAspect="1" noChangeArrowheads="1"/>
          </p:cNvPicPr>
          <p:nvPr userDrawn="1"/>
        </p:nvPicPr>
        <p:blipFill>
          <a:blip r:embed="rId3"/>
          <a:srcRect b="10550"/>
          <a:stretch>
            <a:fillRect/>
          </a:stretch>
        </p:blipFill>
        <p:spPr bwMode="auto">
          <a:xfrm>
            <a:off x="8985560" y="5714034"/>
            <a:ext cx="326696" cy="293202"/>
          </a:xfrm>
          <a:prstGeom prst="rect">
            <a:avLst/>
          </a:prstGeom>
          <a:noFill/>
        </p:spPr>
      </p:pic>
      <p:pic>
        <p:nvPicPr>
          <p:cNvPr id="15" name="Picture 14" descr="http://www.sogeti.de/fileadmin/user_upload/Sogeti_cmyk.jpg"/>
          <p:cNvPicPr>
            <a:picLocks noChangeAspect="1" noChangeArrowheads="1"/>
          </p:cNvPicPr>
          <p:nvPr userDrawn="1"/>
        </p:nvPicPr>
        <p:blipFill>
          <a:blip r:embed="rId4"/>
          <a:srcRect/>
          <a:stretch>
            <a:fillRect/>
          </a:stretch>
        </p:blipFill>
        <p:spPr bwMode="auto">
          <a:xfrm>
            <a:off x="5046931" y="6181507"/>
            <a:ext cx="920966" cy="202714"/>
          </a:xfrm>
          <a:prstGeom prst="rect">
            <a:avLst/>
          </a:prstGeom>
          <a:noFill/>
        </p:spPr>
      </p:pic>
      <p:pic>
        <p:nvPicPr>
          <p:cNvPr id="16" name="Picture 15" descr="http://upload.wikimedia.org/wikipedia/commons/thumb/a/a7/University_of_Southampton_Logo.svg/2000px-University_of_Southampton_Logo.svg.png"/>
          <p:cNvPicPr>
            <a:picLocks noChangeAspect="1" noChangeArrowheads="1"/>
          </p:cNvPicPr>
          <p:nvPr userDrawn="1"/>
        </p:nvPicPr>
        <p:blipFill>
          <a:blip r:embed="rId5"/>
          <a:srcRect/>
          <a:stretch>
            <a:fillRect/>
          </a:stretch>
        </p:blipFill>
        <p:spPr bwMode="auto">
          <a:xfrm>
            <a:off x="6274844" y="6187116"/>
            <a:ext cx="866502" cy="191497"/>
          </a:xfrm>
          <a:prstGeom prst="rect">
            <a:avLst/>
          </a:prstGeom>
          <a:noFill/>
        </p:spPr>
      </p:pic>
      <p:pic>
        <p:nvPicPr>
          <p:cNvPr id="17" name="Picture 16" descr="http://se-mashup.fokus.fraunhofer.de:8080/feature-event-clean/samples/ad-insertion/images/fokus.png"/>
          <p:cNvPicPr>
            <a:picLocks noChangeAspect="1" noChangeArrowheads="1"/>
          </p:cNvPicPr>
          <p:nvPr userDrawn="1"/>
        </p:nvPicPr>
        <p:blipFill>
          <a:blip r:embed="rId6"/>
          <a:srcRect/>
          <a:stretch>
            <a:fillRect/>
          </a:stretch>
        </p:blipFill>
        <p:spPr bwMode="auto">
          <a:xfrm>
            <a:off x="8637974" y="6112309"/>
            <a:ext cx="851656" cy="341111"/>
          </a:xfrm>
          <a:prstGeom prst="rect">
            <a:avLst/>
          </a:prstGeom>
          <a:noFill/>
        </p:spPr>
      </p:pic>
      <p:pic>
        <p:nvPicPr>
          <p:cNvPr id="18" name="Picture 17" descr="D:\Pallavi\PSN\shutterstock\Transparent CC-Logo.png"/>
          <p:cNvPicPr>
            <a:picLocks noChangeAspect="1" noChangeArrowheads="1"/>
          </p:cNvPicPr>
          <p:nvPr userDrawn="1"/>
        </p:nvPicPr>
        <p:blipFill>
          <a:blip r:embed="rId7"/>
          <a:srcRect/>
          <a:stretch>
            <a:fillRect/>
          </a:stretch>
        </p:blipFill>
        <p:spPr bwMode="auto">
          <a:xfrm>
            <a:off x="4988642" y="5779185"/>
            <a:ext cx="1629345" cy="162900"/>
          </a:xfrm>
          <a:prstGeom prst="rect">
            <a:avLst/>
          </a:prstGeom>
          <a:noFill/>
        </p:spPr>
      </p:pic>
      <p:pic>
        <p:nvPicPr>
          <p:cNvPr id="19" name="Picture 18" descr="http://summit.theodi.org/wp-content/uploads/2014/05/Slice-12.png"/>
          <p:cNvPicPr>
            <a:picLocks noChangeAspect="1" noChangeArrowheads="1"/>
          </p:cNvPicPr>
          <p:nvPr userDrawn="1"/>
        </p:nvPicPr>
        <p:blipFill>
          <a:blip r:embed="rId8"/>
          <a:srcRect/>
          <a:stretch>
            <a:fillRect/>
          </a:stretch>
        </p:blipFill>
        <p:spPr bwMode="auto">
          <a:xfrm>
            <a:off x="6924934" y="5749970"/>
            <a:ext cx="723488" cy="221330"/>
          </a:xfrm>
          <a:prstGeom prst="rect">
            <a:avLst/>
          </a:prstGeom>
          <a:noFill/>
        </p:spPr>
      </p:pic>
      <p:pic>
        <p:nvPicPr>
          <p:cNvPr id="21" name="Picture 20" descr="http://www.intrasoft-intl.dk/images/logo.png"/>
          <p:cNvPicPr>
            <a:picLocks noChangeAspect="1" noChangeArrowheads="1"/>
          </p:cNvPicPr>
          <p:nvPr userDrawn="1"/>
        </p:nvPicPr>
        <p:blipFill>
          <a:blip r:embed="rId9"/>
          <a:srcRect/>
          <a:stretch>
            <a:fillRect/>
          </a:stretch>
        </p:blipFill>
        <p:spPr bwMode="auto">
          <a:xfrm>
            <a:off x="7955369" y="5749405"/>
            <a:ext cx="723244" cy="222460"/>
          </a:xfrm>
          <a:prstGeom prst="rect">
            <a:avLst/>
          </a:prstGeom>
          <a:noFill/>
        </p:spPr>
      </p:pic>
      <p:pic>
        <p:nvPicPr>
          <p:cNvPr id="22" name="Picture 21" descr="http://inspire.ec.europa.eu/events/conferences/inspire_2014/images/contera.png"/>
          <p:cNvPicPr>
            <a:picLocks noChangeAspect="1" noChangeArrowheads="1"/>
          </p:cNvPicPr>
          <p:nvPr userDrawn="1"/>
        </p:nvPicPr>
        <p:blipFill>
          <a:blip r:embed="rId10"/>
          <a:srcRect t="11559" b="54092"/>
          <a:stretch>
            <a:fillRect/>
          </a:stretch>
        </p:blipFill>
        <p:spPr bwMode="auto">
          <a:xfrm>
            <a:off x="7448293" y="6176502"/>
            <a:ext cx="882734" cy="212725"/>
          </a:xfrm>
          <a:prstGeom prst="rect">
            <a:avLst/>
          </a:prstGeom>
          <a:noFill/>
        </p:spPr>
      </p:pic>
    </p:spTree>
    <p:extLst>
      <p:ext uri="{BB962C8B-B14F-4D97-AF65-F5344CB8AC3E}">
        <p14:creationId xmlns:p14="http://schemas.microsoft.com/office/powerpoint/2010/main" val="409542377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graphicFrame>
        <p:nvGraphicFramePr>
          <p:cNvPr id="11" name="Object 10"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27" name="think-cell Slide" r:id="rId6" imgW="0" imgH="0" progId="TCLayout.ActiveDocument.1">
                  <p:embed/>
                </p:oleObj>
              </mc:Choice>
              <mc:Fallback>
                <p:oleObj name="think-cell Slide" r:id="rId6"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 name="Picture 2"/>
          <p:cNvPicPr>
            <a:picLocks noChangeAspect="1" noChangeArrowheads="1"/>
          </p:cNvPicPr>
          <p:nvPr userDrawn="1"/>
        </p:nvPicPr>
        <p:blipFill>
          <a:blip r:embed="rId7" cstate="print"/>
          <a:srcRect/>
          <a:stretch>
            <a:fillRect/>
          </a:stretch>
        </p:blipFill>
        <p:spPr bwMode="auto">
          <a:xfrm>
            <a:off x="283281" y="6556168"/>
            <a:ext cx="1518593" cy="193344"/>
          </a:xfrm>
          <a:prstGeom prst="rect">
            <a:avLst/>
          </a:prstGeom>
          <a:noFill/>
          <a:ln w="9525">
            <a:noFill/>
            <a:miter lim="800000"/>
            <a:headEnd/>
            <a:tailEnd/>
          </a:ln>
          <a:effectLst/>
        </p:spPr>
      </p:pic>
      <p:pic>
        <p:nvPicPr>
          <p:cNvPr id="32" name="Picture 2" descr="http://semanticweb.com/files/2013/09/ODI.png"/>
          <p:cNvPicPr>
            <a:picLocks noChangeAspect="1" noChangeArrowheads="1"/>
          </p:cNvPicPr>
          <p:nvPr userDrawn="1"/>
        </p:nvPicPr>
        <p:blipFill>
          <a:blip r:embed="rId8"/>
          <a:srcRect l="13980" t="31437" r="13900" b="36396"/>
          <a:stretch>
            <a:fillRect/>
          </a:stretch>
        </p:blipFill>
        <p:spPr bwMode="auto">
          <a:xfrm>
            <a:off x="2194389" y="6549818"/>
            <a:ext cx="658907" cy="193344"/>
          </a:xfrm>
          <a:prstGeom prst="rect">
            <a:avLst/>
          </a:prstGeom>
          <a:noFill/>
        </p:spPr>
      </p:pic>
      <p:pic>
        <p:nvPicPr>
          <p:cNvPr id="33" name="Picture 4" descr="http://www.intrasoft-intl.dk/images/logo.png"/>
          <p:cNvPicPr>
            <a:picLocks noChangeAspect="1" noChangeArrowheads="1"/>
          </p:cNvPicPr>
          <p:nvPr userDrawn="1"/>
        </p:nvPicPr>
        <p:blipFill>
          <a:blip r:embed="rId9"/>
          <a:srcRect/>
          <a:stretch>
            <a:fillRect/>
          </a:stretch>
        </p:blipFill>
        <p:spPr bwMode="auto">
          <a:xfrm>
            <a:off x="3245811" y="6542057"/>
            <a:ext cx="648089" cy="199343"/>
          </a:xfrm>
          <a:prstGeom prst="rect">
            <a:avLst/>
          </a:prstGeom>
          <a:noFill/>
        </p:spPr>
      </p:pic>
      <p:pic>
        <p:nvPicPr>
          <p:cNvPr id="34" name="Picture 6" descr="http://www.legal-online.be/websites/39/uploads/image/logo%20Time%20Lex(1).jpg"/>
          <p:cNvPicPr>
            <a:picLocks noChangeAspect="1" noChangeArrowheads="1"/>
          </p:cNvPicPr>
          <p:nvPr userDrawn="1"/>
        </p:nvPicPr>
        <p:blipFill>
          <a:blip r:embed="rId10"/>
          <a:srcRect b="10550"/>
          <a:stretch>
            <a:fillRect/>
          </a:stretch>
        </p:blipFill>
        <p:spPr bwMode="auto">
          <a:xfrm>
            <a:off x="4286415" y="6545557"/>
            <a:ext cx="235540" cy="211393"/>
          </a:xfrm>
          <a:prstGeom prst="rect">
            <a:avLst/>
          </a:prstGeom>
          <a:noFill/>
        </p:spPr>
      </p:pic>
      <p:pic>
        <p:nvPicPr>
          <p:cNvPr id="35" name="Picture 8" descr="http://www.sogeti.de/fileadmin/user_upload/Sogeti_cmyk.jpg"/>
          <p:cNvPicPr>
            <a:picLocks noChangeAspect="1" noChangeArrowheads="1"/>
          </p:cNvPicPr>
          <p:nvPr userDrawn="1"/>
        </p:nvPicPr>
        <p:blipFill>
          <a:blip r:embed="rId11"/>
          <a:srcRect/>
          <a:stretch>
            <a:fillRect/>
          </a:stretch>
        </p:blipFill>
        <p:spPr bwMode="auto">
          <a:xfrm>
            <a:off x="4914470" y="6544412"/>
            <a:ext cx="840970" cy="185106"/>
          </a:xfrm>
          <a:prstGeom prst="rect">
            <a:avLst/>
          </a:prstGeom>
          <a:noFill/>
        </p:spPr>
      </p:pic>
      <p:pic>
        <p:nvPicPr>
          <p:cNvPr id="36" name="Picture 10" descr="http://upload.wikimedia.org/wikipedia/commons/thumb/a/a7/University_of_Southampton_Logo.svg/2000px-University_of_Southampton_Logo.svg.png"/>
          <p:cNvPicPr>
            <a:picLocks noChangeAspect="1" noChangeArrowheads="1"/>
          </p:cNvPicPr>
          <p:nvPr userDrawn="1"/>
        </p:nvPicPr>
        <p:blipFill>
          <a:blip r:embed="rId12"/>
          <a:srcRect/>
          <a:stretch>
            <a:fillRect/>
          </a:stretch>
        </p:blipFill>
        <p:spPr bwMode="auto">
          <a:xfrm>
            <a:off x="6147955" y="6569792"/>
            <a:ext cx="866502" cy="191497"/>
          </a:xfrm>
          <a:prstGeom prst="rect">
            <a:avLst/>
          </a:prstGeom>
          <a:noFill/>
        </p:spPr>
      </p:pic>
      <p:pic>
        <p:nvPicPr>
          <p:cNvPr id="37" name="Picture 12" descr="http://inspire.ec.europa.eu/events/conferences/inspire_2011/logos/conterra_Logo_RGB_300_3,5cm.jpg"/>
          <p:cNvPicPr>
            <a:picLocks noChangeAspect="1" noChangeArrowheads="1"/>
          </p:cNvPicPr>
          <p:nvPr userDrawn="1"/>
        </p:nvPicPr>
        <p:blipFill>
          <a:blip r:embed="rId13"/>
          <a:srcRect/>
          <a:stretch>
            <a:fillRect/>
          </a:stretch>
        </p:blipFill>
        <p:spPr bwMode="auto">
          <a:xfrm>
            <a:off x="7406972" y="6585792"/>
            <a:ext cx="948594" cy="130920"/>
          </a:xfrm>
          <a:prstGeom prst="rect">
            <a:avLst/>
          </a:prstGeom>
          <a:noFill/>
        </p:spPr>
      </p:pic>
      <p:pic>
        <p:nvPicPr>
          <p:cNvPr id="38" name="Picture 14" descr="http://se-mashup.fokus.fraunhofer.de:8080/feature-event-clean/samples/ad-insertion/images/fokus.png"/>
          <p:cNvPicPr>
            <a:picLocks noChangeAspect="1" noChangeArrowheads="1"/>
          </p:cNvPicPr>
          <p:nvPr userDrawn="1"/>
        </p:nvPicPr>
        <p:blipFill>
          <a:blip r:embed="rId14"/>
          <a:srcRect/>
          <a:stretch>
            <a:fillRect/>
          </a:stretch>
        </p:blipFill>
        <p:spPr bwMode="auto">
          <a:xfrm>
            <a:off x="8748084" y="6481533"/>
            <a:ext cx="851656" cy="341111"/>
          </a:xfrm>
          <a:prstGeom prst="rect">
            <a:avLst/>
          </a:prstGeom>
          <a:noFill/>
        </p:spPr>
      </p:pic>
      <p:cxnSp>
        <p:nvCxnSpPr>
          <p:cNvPr id="39" name="Straight Connector 38"/>
          <p:cNvCxnSpPr/>
          <p:nvPr userDrawn="1"/>
        </p:nvCxnSpPr>
        <p:spPr>
          <a:xfrm>
            <a:off x="-11112" y="6381980"/>
            <a:ext cx="9936162"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custDataLst>
              <p:tags r:id="rId3"/>
            </p:custDataLst>
          </p:nvPr>
        </p:nvSpPr>
        <p:spPr>
          <a:xfrm>
            <a:off x="1286594" y="476590"/>
            <a:ext cx="4857684" cy="938900"/>
          </a:xfrm>
        </p:spPr>
        <p:txBody>
          <a:bodyPr>
            <a:noAutofit/>
          </a:bodyPr>
          <a:lstStyle>
            <a:lvl1pPr algn="l">
              <a:defRPr sz="3200" b="0">
                <a:solidFill>
                  <a:srgbClr val="0C71B6"/>
                </a:solidFill>
                <a:latin typeface="+mn-lt"/>
                <a:cs typeface="Myriad Pro Light" panose="020B0603030403020204" pitchFamily="34" charset="0"/>
              </a:defRPr>
            </a:lvl1pPr>
          </a:lstStyle>
          <a:p>
            <a:r>
              <a:rPr lang="en-US" dirty="0" smtClean="0"/>
              <a:t>Click to edit Master title style</a:t>
            </a:r>
            <a:endParaRPr lang="en-GB" dirty="0"/>
          </a:p>
        </p:txBody>
      </p:sp>
      <p:sp>
        <p:nvSpPr>
          <p:cNvPr id="3" name="Subtitle 2"/>
          <p:cNvSpPr>
            <a:spLocks noGrp="1"/>
          </p:cNvSpPr>
          <p:nvPr>
            <p:ph type="subTitle" idx="1"/>
            <p:custDataLst>
              <p:tags r:id="rId4"/>
            </p:custDataLst>
          </p:nvPr>
        </p:nvSpPr>
        <p:spPr>
          <a:xfrm>
            <a:off x="1286593" y="1625440"/>
            <a:ext cx="4857685" cy="288032"/>
          </a:xfrm>
        </p:spPr>
        <p:txBody>
          <a:bodyPr>
            <a:noAutofit/>
          </a:bodyPr>
          <a:lstStyle>
            <a:lvl1pPr marL="0" indent="0" algn="l">
              <a:buNone/>
              <a:defRPr sz="1800">
                <a:solidFill>
                  <a:srgbClr val="F26829"/>
                </a:solidFill>
                <a:latin typeface="+mn-lt"/>
                <a:cs typeface="Myriad Pro Light" panose="020B06030304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Tree>
    <p:extLst>
      <p:ext uri="{BB962C8B-B14F-4D97-AF65-F5344CB8AC3E}">
        <p14:creationId xmlns:p14="http://schemas.microsoft.com/office/powerpoint/2010/main" val="2739573145"/>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18" Type="http://schemas.openxmlformats.org/officeDocument/2006/relationships/image" Target="../media/image7.jpeg"/><Relationship Id="rId3" Type="http://schemas.openxmlformats.org/officeDocument/2006/relationships/slideLayout" Target="../slideLayouts/slideLayout3.xml"/><Relationship Id="rId21" Type="http://schemas.openxmlformats.org/officeDocument/2006/relationships/image" Target="../media/image10.jpeg"/><Relationship Id="rId7" Type="http://schemas.openxmlformats.org/officeDocument/2006/relationships/slideLayout" Target="../slideLayouts/slideLayout7.xml"/><Relationship Id="rId12" Type="http://schemas.openxmlformats.org/officeDocument/2006/relationships/image" Target="../media/image1.emf"/><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jpeg"/><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tags" Target="../tags/tag2.xml"/><Relationship Id="rId19" Type="http://schemas.openxmlformats.org/officeDocument/2006/relationships/image" Target="../media/image8.pn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jpeg"/><Relationship Id="rId18" Type="http://schemas.openxmlformats.org/officeDocument/2006/relationships/image" Target="../media/image9.png"/><Relationship Id="rId3" Type="http://schemas.openxmlformats.org/officeDocument/2006/relationships/slideLayout" Target="../slideLayouts/slideLayout11.xml"/><Relationship Id="rId7" Type="http://schemas.openxmlformats.org/officeDocument/2006/relationships/theme" Target="../theme/theme2.xm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slideLayout" Target="../slideLayouts/slideLayout10.xml"/><Relationship Id="rId16" Type="http://schemas.openxmlformats.org/officeDocument/2006/relationships/image" Target="../media/image7.jpe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5" Type="http://schemas.openxmlformats.org/officeDocument/2006/relationships/image" Target="../media/image6.png"/><Relationship Id="rId10" Type="http://schemas.openxmlformats.org/officeDocument/2006/relationships/image" Target="../media/image1.emf"/><Relationship Id="rId19" Type="http://schemas.openxmlformats.org/officeDocument/2006/relationships/image" Target="../media/image10.jpeg"/><Relationship Id="rId4" Type="http://schemas.openxmlformats.org/officeDocument/2006/relationships/slideLayout" Target="../slideLayouts/slideLayout12.xml"/><Relationship Id="rId9" Type="http://schemas.openxmlformats.org/officeDocument/2006/relationships/tags" Target="../tags/tag9.xml"/><Relationship Id="rId1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4.jpeg"/><Relationship Id="rId18" Type="http://schemas.openxmlformats.org/officeDocument/2006/relationships/image" Target="../media/image9.png"/><Relationship Id="rId3" Type="http://schemas.openxmlformats.org/officeDocument/2006/relationships/slideLayout" Target="../slideLayouts/slideLayout17.xml"/><Relationship Id="rId7" Type="http://schemas.openxmlformats.org/officeDocument/2006/relationships/theme" Target="../theme/theme3.xm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slideLayout" Target="../slideLayouts/slideLayout16.xml"/><Relationship Id="rId16" Type="http://schemas.openxmlformats.org/officeDocument/2006/relationships/image" Target="../media/image7.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2.png"/><Relationship Id="rId5" Type="http://schemas.openxmlformats.org/officeDocument/2006/relationships/slideLayout" Target="../slideLayouts/slideLayout19.xml"/><Relationship Id="rId15" Type="http://schemas.openxmlformats.org/officeDocument/2006/relationships/image" Target="../media/image6.png"/><Relationship Id="rId10" Type="http://schemas.openxmlformats.org/officeDocument/2006/relationships/image" Target="../media/image1.emf"/><Relationship Id="rId19" Type="http://schemas.openxmlformats.org/officeDocument/2006/relationships/image" Target="../media/image10.jpeg"/><Relationship Id="rId4" Type="http://schemas.openxmlformats.org/officeDocument/2006/relationships/slideLayout" Target="../slideLayouts/slideLayout18.xml"/><Relationship Id="rId9" Type="http://schemas.openxmlformats.org/officeDocument/2006/relationships/tags" Target="../tags/tag14.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4.jpeg"/><Relationship Id="rId18" Type="http://schemas.openxmlformats.org/officeDocument/2006/relationships/image" Target="../media/image9.png"/><Relationship Id="rId3" Type="http://schemas.openxmlformats.org/officeDocument/2006/relationships/slideLayout" Target="../slideLayouts/slideLayout23.xml"/><Relationship Id="rId7" Type="http://schemas.openxmlformats.org/officeDocument/2006/relationships/theme" Target="../theme/theme4.xm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slideLayout" Target="../slideLayouts/slideLayout22.xml"/><Relationship Id="rId16" Type="http://schemas.openxmlformats.org/officeDocument/2006/relationships/image" Target="../media/image7.jpe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png"/><Relationship Id="rId5" Type="http://schemas.openxmlformats.org/officeDocument/2006/relationships/slideLayout" Target="../slideLayouts/slideLayout25.xml"/><Relationship Id="rId15" Type="http://schemas.openxmlformats.org/officeDocument/2006/relationships/image" Target="../media/image6.png"/><Relationship Id="rId10" Type="http://schemas.openxmlformats.org/officeDocument/2006/relationships/image" Target="../media/image1.emf"/><Relationship Id="rId19" Type="http://schemas.openxmlformats.org/officeDocument/2006/relationships/image" Target="../media/image10.jpeg"/><Relationship Id="rId4" Type="http://schemas.openxmlformats.org/officeDocument/2006/relationships/slideLayout" Target="../slideLayouts/slideLayout24.xml"/><Relationship Id="rId9" Type="http://schemas.openxmlformats.org/officeDocument/2006/relationships/tags" Target="../tags/tag20.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838" y="0"/>
            <a:ext cx="7050502" cy="8955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enter text – Header should be Calibri 20, no more than 2 lines </a:t>
            </a:r>
            <a:endParaRPr lang="en-GB" dirty="0" smtClean="0"/>
          </a:p>
        </p:txBody>
      </p:sp>
      <p:sp>
        <p:nvSpPr>
          <p:cNvPr id="4099" name="Text Placeholder 2"/>
          <p:cNvSpPr>
            <a:spLocks noGrp="1"/>
          </p:cNvSpPr>
          <p:nvPr>
            <p:ph type="body" idx="1"/>
          </p:nvPr>
        </p:nvSpPr>
        <p:spPr bwMode="auto">
          <a:xfrm>
            <a:off x="350838" y="1916113"/>
            <a:ext cx="92106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pic>
        <p:nvPicPr>
          <p:cNvPr id="2" name="Picture 2"/>
          <p:cNvPicPr>
            <a:picLocks noChangeAspect="1" noChangeArrowheads="1"/>
          </p:cNvPicPr>
          <p:nvPr/>
        </p:nvPicPr>
        <p:blipFill>
          <a:blip r:embed="rId12" cstate="print"/>
          <a:srcRect/>
          <a:stretch>
            <a:fillRect/>
          </a:stretch>
        </p:blipFill>
        <p:spPr bwMode="auto">
          <a:xfrm>
            <a:off x="867481" y="6556168"/>
            <a:ext cx="1518593" cy="193344"/>
          </a:xfrm>
          <a:prstGeom prst="rect">
            <a:avLst/>
          </a:prstGeom>
          <a:noFill/>
          <a:ln w="9525">
            <a:noFill/>
            <a:miter lim="800000"/>
            <a:headEnd/>
            <a:tailEnd/>
          </a:ln>
          <a:effectLst/>
        </p:spPr>
      </p:pic>
      <p:sp>
        <p:nvSpPr>
          <p:cNvPr id="9" name="Date Placeholder 8"/>
          <p:cNvSpPr>
            <a:spLocks noGrp="1"/>
          </p:cNvSpPr>
          <p:nvPr>
            <p:ph type="dt" sz="half" idx="2"/>
          </p:nvPr>
        </p:nvSpPr>
        <p:spPr>
          <a:xfrm>
            <a:off x="-15690" y="6535281"/>
            <a:ext cx="936130" cy="201600"/>
          </a:xfrm>
          <a:prstGeom prst="rect">
            <a:avLst/>
          </a:prstGeom>
        </p:spPr>
        <p:txBody>
          <a:bodyPr vert="horz" lIns="91440" tIns="45720" rIns="91440" bIns="45720" rtlCol="0" anchor="ctr"/>
          <a:lstStyle>
            <a:lvl1pPr algn="l" rtl="0" fontAlgn="auto">
              <a:spcBef>
                <a:spcPts val="0"/>
              </a:spcBef>
              <a:spcAft>
                <a:spcPts val="0"/>
              </a:spcAft>
              <a:defRPr lang="de-CH" sz="700" kern="1200" smtClean="0">
                <a:solidFill>
                  <a:schemeClr val="accent5"/>
                </a:solidFill>
                <a:latin typeface="+mn-lt"/>
                <a:ea typeface="+mn-ea"/>
                <a:cs typeface="+mn-cs"/>
              </a:defRPr>
            </a:lvl1pPr>
          </a:lstStyle>
          <a:p>
            <a:pPr>
              <a:defRPr/>
            </a:pPr>
            <a:r>
              <a:rPr lang="en-US" smtClean="0"/>
              <a:t>ODIP Project</a:t>
            </a:r>
            <a:endParaRPr lang="de-DE" smtClean="0"/>
          </a:p>
          <a:p>
            <a:pPr>
              <a:defRPr/>
            </a:pPr>
            <a:r>
              <a:rPr lang="de-DE" smtClean="0"/>
              <a:t>Copyright © 2015</a:t>
            </a:r>
          </a:p>
          <a:p>
            <a:pPr>
              <a:defRPr/>
            </a:pPr>
            <a:r>
              <a:rPr lang="de-DE" smtClean="0"/>
              <a:t>All rights reserved.</a:t>
            </a:r>
            <a:endParaRPr lang="en-US" dirty="0"/>
          </a:p>
        </p:txBody>
      </p:sp>
      <p:grpSp>
        <p:nvGrpSpPr>
          <p:cNvPr id="15" name="Group_Sticker" hidden="1"/>
          <p:cNvGrpSpPr>
            <a:grpSpLocks/>
          </p:cNvGrpSpPr>
          <p:nvPr>
            <p:custDataLst>
              <p:tags r:id="rId10"/>
            </p:custDataLst>
          </p:nvPr>
        </p:nvGrpSpPr>
        <p:grpSpPr bwMode="auto">
          <a:xfrm>
            <a:off x="8999666" y="1036910"/>
            <a:ext cx="561974" cy="247650"/>
            <a:chOff x="5328" y="618"/>
            <a:chExt cx="354" cy="156"/>
          </a:xfrm>
        </p:grpSpPr>
        <p:sp>
          <p:nvSpPr>
            <p:cNvPr id="19" name="Rectangle 109"/>
            <p:cNvSpPr>
              <a:spLocks noChangeArrowheads="1"/>
            </p:cNvSpPr>
            <p:nvPr/>
          </p:nvSpPr>
          <p:spPr bwMode="auto">
            <a:xfrm>
              <a:off x="5328" y="618"/>
              <a:ext cx="354" cy="156"/>
            </a:xfrm>
            <a:prstGeom prst="rect">
              <a:avLst/>
            </a:prstGeom>
            <a:noFill/>
            <a:ln w="9525">
              <a:noFill/>
              <a:miter lim="800000"/>
              <a:headEnd/>
              <a:tailEnd/>
            </a:ln>
            <a:effectLst/>
          </p:spPr>
          <p:txBody>
            <a:bodyPr wrap="none" lIns="0" tIns="46038" rIns="0" bIns="46038" anchor="ctr">
              <a:spAutoFit/>
            </a:bodyPr>
            <a:lstStyle/>
            <a:p>
              <a:pPr algn="ctr" eaLnBrk="0" hangingPunct="0">
                <a:lnSpc>
                  <a:spcPct val="100000"/>
                </a:lnSpc>
                <a:tabLst>
                  <a:tab pos="6400800" algn="r"/>
                  <a:tab pos="8636000" algn="r"/>
                </a:tabLst>
              </a:pPr>
              <a:r>
                <a:rPr lang="en-GB" sz="1000" b="1" dirty="0" smtClean="0"/>
                <a:t>STICKER</a:t>
              </a:r>
              <a:endParaRPr lang="en-GB" sz="1000" b="1" dirty="0"/>
            </a:p>
          </p:txBody>
        </p:sp>
        <p:sp>
          <p:nvSpPr>
            <p:cNvPr id="20"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a:effectLst/>
          </p:spPr>
          <p:txBody>
            <a:bodyPr wrap="none" anchor="ctr"/>
            <a:lstStyle/>
            <a:p>
              <a:endParaRPr lang="en-GB" dirty="0"/>
            </a:p>
          </p:txBody>
        </p:sp>
        <p:sp>
          <p:nvSpPr>
            <p:cNvPr id="21"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a:effectLst/>
          </p:spPr>
          <p:txBody>
            <a:bodyPr wrap="none" anchor="ctr"/>
            <a:lstStyle/>
            <a:p>
              <a:endParaRPr lang="en-GB" dirty="0"/>
            </a:p>
          </p:txBody>
        </p:sp>
      </p:grpSp>
      <p:sp>
        <p:nvSpPr>
          <p:cNvPr id="16" name="FootnoteAndSource" hidden="1"/>
          <p:cNvSpPr txBox="1"/>
          <p:nvPr>
            <p:custDataLst>
              <p:tags r:id="rId11"/>
            </p:custDataLst>
          </p:nvPr>
        </p:nvSpPr>
        <p:spPr>
          <a:xfrm>
            <a:off x="406842" y="6207003"/>
            <a:ext cx="956475" cy="174407"/>
          </a:xfrm>
          <a:prstGeom prst="rect">
            <a:avLst/>
          </a:prstGeom>
          <a:noFill/>
        </p:spPr>
        <p:txBody>
          <a:bodyPr vert="horz" wrap="none" lIns="0" tIns="25400" rIns="0" bIns="25400" rtlCol="0">
            <a:spAutoFit/>
          </a:bodyPr>
          <a:lstStyle/>
          <a:p>
            <a:pPr marL="429768" marR="0" lvl="0" indent="-429768" defTabSz="914400" eaLnBrk="1" fontAlgn="auto" latinLnBrk="0" hangingPunct="1">
              <a:lnSpc>
                <a:spcPct val="100000"/>
              </a:lnSpc>
              <a:spcBef>
                <a:spcPts val="0"/>
              </a:spcBef>
              <a:spcAft>
                <a:spcPts val="0"/>
              </a:spcAft>
              <a:buClrTx/>
              <a:buSzTx/>
              <a:buNone/>
              <a:tabLst>
                <a:tab pos="347472" algn="r"/>
              </a:tabLst>
              <a:defRPr/>
            </a:pPr>
            <a:r>
              <a:rPr lang="de-DE" sz="800" dirty="0" smtClean="0"/>
              <a:t>Footnote</a:t>
            </a:r>
            <a:r>
              <a:rPr lang="de-DE" sz="800" baseline="0" dirty="0" smtClean="0"/>
              <a:t>AndSource</a:t>
            </a:r>
            <a:endParaRPr lang="de-DE" sz="800" dirty="0" smtClean="0"/>
          </a:p>
        </p:txBody>
      </p:sp>
      <p:sp>
        <p:nvSpPr>
          <p:cNvPr id="17" name="CapgeminiBox" hidden="1"/>
          <p:cNvSpPr>
            <a:spLocks noGrp="1" noChangeArrowheads="1"/>
          </p:cNvSpPr>
          <p:nvPr/>
        </p:nvSpPr>
        <p:spPr bwMode="auto">
          <a:xfrm>
            <a:off x="-1905047" y="20250"/>
            <a:ext cx="1905048" cy="276999"/>
          </a:xfrm>
          <a:prstGeom prst="rect">
            <a:avLst/>
          </a:prstGeom>
          <a:noFill/>
          <a:ln w="9525">
            <a:noFill/>
            <a:miter lim="800000"/>
            <a:headEnd/>
            <a:tailEnd/>
          </a:ln>
          <a:effectLst/>
        </p:spPr>
        <p:txBody>
          <a:bodyPr wrap="square">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chemeClr val="tx1">
                    <a:lumMod val="85000"/>
                    <a:lumOff val="15000"/>
                  </a:schemeClr>
                </a:solidFill>
              </a:rPr>
              <a:t>Capgemini Consulting</a:t>
            </a:r>
            <a:r>
              <a:rPr lang="en-GB" baseline="0" dirty="0" smtClean="0">
                <a:solidFill>
                  <a:schemeClr val="tx1">
                    <a:lumMod val="85000"/>
                    <a:lumOff val="15000"/>
                  </a:schemeClr>
                </a:solidFill>
              </a:rPr>
              <a:t> </a:t>
            </a:r>
            <a:r>
              <a:rPr lang="en-GB" dirty="0" smtClean="0">
                <a:solidFill>
                  <a:schemeClr val="tx1">
                    <a:lumMod val="85000"/>
                    <a:lumOff val="15000"/>
                  </a:schemeClr>
                </a:solidFill>
              </a:rPr>
              <a:t>v7.6</a:t>
            </a:r>
          </a:p>
        </p:txBody>
      </p:sp>
      <p:pic>
        <p:nvPicPr>
          <p:cNvPr id="2050" name="Picture 2" descr="http://semanticweb.com/files/2013/09/ODI.png"/>
          <p:cNvPicPr>
            <a:picLocks noChangeAspect="1" noChangeArrowheads="1"/>
          </p:cNvPicPr>
          <p:nvPr/>
        </p:nvPicPr>
        <p:blipFill>
          <a:blip r:embed="rId13"/>
          <a:srcRect l="13980" t="31437" r="13900" b="36396"/>
          <a:stretch>
            <a:fillRect/>
          </a:stretch>
        </p:blipFill>
        <p:spPr bwMode="auto">
          <a:xfrm>
            <a:off x="2685721" y="6549818"/>
            <a:ext cx="658907" cy="193344"/>
          </a:xfrm>
          <a:prstGeom prst="rect">
            <a:avLst/>
          </a:prstGeom>
          <a:noFill/>
        </p:spPr>
      </p:pic>
      <p:pic>
        <p:nvPicPr>
          <p:cNvPr id="2052" name="Picture 4" descr="http://www.intrasoft-intl.dk/images/logo.png"/>
          <p:cNvPicPr>
            <a:picLocks noChangeAspect="1" noChangeArrowheads="1"/>
          </p:cNvPicPr>
          <p:nvPr/>
        </p:nvPicPr>
        <p:blipFill>
          <a:blip r:embed="rId14"/>
          <a:srcRect/>
          <a:stretch>
            <a:fillRect/>
          </a:stretch>
        </p:blipFill>
        <p:spPr bwMode="auto">
          <a:xfrm>
            <a:off x="3656975" y="6542057"/>
            <a:ext cx="648089" cy="199343"/>
          </a:xfrm>
          <a:prstGeom prst="rect">
            <a:avLst/>
          </a:prstGeom>
          <a:noFill/>
        </p:spPr>
      </p:pic>
      <p:pic>
        <p:nvPicPr>
          <p:cNvPr id="2054" name="Picture 6" descr="http://www.legal-online.be/websites/39/uploads/image/logo%20Time%20Lex(1).jpg"/>
          <p:cNvPicPr>
            <a:picLocks noChangeAspect="1" noChangeArrowheads="1"/>
          </p:cNvPicPr>
          <p:nvPr/>
        </p:nvPicPr>
        <p:blipFill>
          <a:blip r:embed="rId15"/>
          <a:srcRect b="10550"/>
          <a:stretch>
            <a:fillRect/>
          </a:stretch>
        </p:blipFill>
        <p:spPr bwMode="auto">
          <a:xfrm>
            <a:off x="4611061" y="6545557"/>
            <a:ext cx="235540" cy="211393"/>
          </a:xfrm>
          <a:prstGeom prst="rect">
            <a:avLst/>
          </a:prstGeom>
          <a:noFill/>
        </p:spPr>
      </p:pic>
      <p:pic>
        <p:nvPicPr>
          <p:cNvPr id="2056" name="Picture 8" descr="http://www.sogeti.de/fileadmin/user_upload/Sogeti_cmyk.jpg"/>
          <p:cNvPicPr>
            <a:picLocks noChangeAspect="1" noChangeArrowheads="1"/>
          </p:cNvPicPr>
          <p:nvPr/>
        </p:nvPicPr>
        <p:blipFill>
          <a:blip r:embed="rId16"/>
          <a:srcRect/>
          <a:stretch>
            <a:fillRect/>
          </a:stretch>
        </p:blipFill>
        <p:spPr bwMode="auto">
          <a:xfrm>
            <a:off x="5154979" y="6544412"/>
            <a:ext cx="840970" cy="185106"/>
          </a:xfrm>
          <a:prstGeom prst="rect">
            <a:avLst/>
          </a:prstGeom>
          <a:noFill/>
        </p:spPr>
      </p:pic>
      <p:pic>
        <p:nvPicPr>
          <p:cNvPr id="2058" name="Picture 10" descr="http://upload.wikimedia.org/wikipedia/commons/thumb/a/a7/University_of_Southampton_Logo.svg/2000px-University_of_Southampton_Logo.svg.png"/>
          <p:cNvPicPr>
            <a:picLocks noChangeAspect="1" noChangeArrowheads="1"/>
          </p:cNvPicPr>
          <p:nvPr/>
        </p:nvPicPr>
        <p:blipFill>
          <a:blip r:embed="rId17"/>
          <a:srcRect/>
          <a:stretch>
            <a:fillRect/>
          </a:stretch>
        </p:blipFill>
        <p:spPr bwMode="auto">
          <a:xfrm>
            <a:off x="6294803" y="6569792"/>
            <a:ext cx="866502" cy="191497"/>
          </a:xfrm>
          <a:prstGeom prst="rect">
            <a:avLst/>
          </a:prstGeom>
          <a:noFill/>
        </p:spPr>
      </p:pic>
      <p:pic>
        <p:nvPicPr>
          <p:cNvPr id="2060" name="Picture 12" descr="http://inspire.ec.europa.eu/events/conferences/inspire_2011/logos/conterra_Logo_RGB_300_3,5cm.jpg"/>
          <p:cNvPicPr>
            <a:picLocks noChangeAspect="1" noChangeArrowheads="1"/>
          </p:cNvPicPr>
          <p:nvPr/>
        </p:nvPicPr>
        <p:blipFill>
          <a:blip r:embed="rId18"/>
          <a:srcRect/>
          <a:stretch>
            <a:fillRect/>
          </a:stretch>
        </p:blipFill>
        <p:spPr bwMode="auto">
          <a:xfrm>
            <a:off x="7467302" y="6585792"/>
            <a:ext cx="948594" cy="130920"/>
          </a:xfrm>
          <a:prstGeom prst="rect">
            <a:avLst/>
          </a:prstGeom>
          <a:noFill/>
        </p:spPr>
      </p:pic>
      <p:pic>
        <p:nvPicPr>
          <p:cNvPr id="2062" name="Picture 14" descr="http://se-mashup.fokus.fraunhofer.de:8080/feature-event-clean/samples/ad-insertion/images/fokus.png"/>
          <p:cNvPicPr>
            <a:picLocks noChangeAspect="1" noChangeArrowheads="1"/>
          </p:cNvPicPr>
          <p:nvPr/>
        </p:nvPicPr>
        <p:blipFill>
          <a:blip r:embed="rId19"/>
          <a:srcRect/>
          <a:stretch>
            <a:fillRect/>
          </a:stretch>
        </p:blipFill>
        <p:spPr bwMode="auto">
          <a:xfrm>
            <a:off x="8709984" y="6481533"/>
            <a:ext cx="851656" cy="341111"/>
          </a:xfrm>
          <a:prstGeom prst="rect">
            <a:avLst/>
          </a:prstGeom>
          <a:noFill/>
        </p:spPr>
      </p:pic>
      <p:pic>
        <p:nvPicPr>
          <p:cNvPr id="22" name="Picture 21"/>
          <p:cNvPicPr>
            <a:picLocks noChangeAspect="1"/>
          </p:cNvPicPr>
          <p:nvPr/>
        </p:nvPicPr>
        <p:blipFill>
          <a:blip r:embed="rId20"/>
          <a:stretch>
            <a:fillRect/>
          </a:stretch>
        </p:blipFill>
        <p:spPr>
          <a:xfrm>
            <a:off x="7401340" y="33569"/>
            <a:ext cx="2454388" cy="906330"/>
          </a:xfrm>
          <a:prstGeom prst="rect">
            <a:avLst/>
          </a:prstGeom>
        </p:spPr>
      </p:pic>
      <p:sp>
        <p:nvSpPr>
          <p:cNvPr id="30" name="Text Placeholder 10"/>
          <p:cNvSpPr txBox="1">
            <a:spLocks/>
          </p:cNvSpPr>
          <p:nvPr/>
        </p:nvSpPr>
        <p:spPr>
          <a:xfrm>
            <a:off x="350838" y="1123950"/>
            <a:ext cx="8923337"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marL="0" marR="0" lvl="0" indent="0" algn="ctr" defTabSz="914400" rtl="0" eaLnBrk="1" fontAlgn="base" latinLnBrk="0" hangingPunct="1">
              <a:lnSpc>
                <a:spcPct val="90000"/>
              </a:lnSpc>
              <a:spcBef>
                <a:spcPts val="0"/>
              </a:spcBef>
              <a:spcAft>
                <a:spcPts val="400"/>
              </a:spcAft>
              <a:buClr>
                <a:schemeClr val="accent2"/>
              </a:buClr>
              <a:buSzPct val="100000"/>
              <a:buFontTx/>
              <a:buNone/>
              <a:tabLst/>
              <a:defRPr/>
            </a:pPr>
            <a:endParaRPr kumimoji="0" lang="en-US"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endParaRPr>
          </a:p>
        </p:txBody>
      </p:sp>
      <p:cxnSp>
        <p:nvCxnSpPr>
          <p:cNvPr id="24" name="Straight Connector 23"/>
          <p:cNvCxnSpPr/>
          <p:nvPr userDrawn="1"/>
        </p:nvCxnSpPr>
        <p:spPr>
          <a:xfrm>
            <a:off x="350838" y="895580"/>
            <a:ext cx="7050502"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82" r:id="rId1"/>
    <p:sldLayoutId id="2147483883" r:id="rId2"/>
    <p:sldLayoutId id="2147483907" r:id="rId3"/>
    <p:sldLayoutId id="2147483892" r:id="rId4"/>
    <p:sldLayoutId id="2147483899" r:id="rId5"/>
    <p:sldLayoutId id="2147483906" r:id="rId6"/>
    <p:sldLayoutId id="2147483908" r:id="rId7"/>
    <p:sldLayoutId id="2147483931" r:id="rId8"/>
  </p:sldLayoutIdLst>
  <p:transition spd="med">
    <p:fade/>
  </p:transition>
  <p:timing>
    <p:tnLst>
      <p:par>
        <p:cTn id="1" dur="indefinite" restart="never" nodeType="tmRoot"/>
      </p:par>
    </p:tnLst>
  </p:timing>
  <p:hf hdr="0" ftr="0"/>
  <p:txStyles>
    <p:titleStyle>
      <a:lvl1pPr algn="l" rtl="0" eaLnBrk="1" fontAlgn="base" hangingPunct="1">
        <a:spcBef>
          <a:spcPct val="0"/>
        </a:spcBef>
        <a:spcAft>
          <a:spcPct val="0"/>
        </a:spcAft>
        <a:defRPr sz="2000" kern="1200">
          <a:solidFill>
            <a:srgbClr val="0C71B6"/>
          </a:solidFill>
          <a:latin typeface="Calibri" pitchFamily="34" charset="0"/>
          <a:ea typeface="+mj-ea"/>
          <a:cs typeface="Calibri" pitchFamily="34" charset="0"/>
        </a:defRPr>
      </a:lvl1pPr>
      <a:lvl2pPr algn="l" rtl="0" eaLnBrk="1" fontAlgn="base" hangingPunct="1">
        <a:spcBef>
          <a:spcPct val="0"/>
        </a:spcBef>
        <a:spcAft>
          <a:spcPct val="0"/>
        </a:spcAft>
        <a:defRPr sz="2000">
          <a:solidFill>
            <a:schemeClr val="tx2"/>
          </a:solidFill>
          <a:latin typeface="Calibri" pitchFamily="34" charset="0"/>
          <a:cs typeface="Calibri" pitchFamily="34" charset="0"/>
        </a:defRPr>
      </a:lvl2pPr>
      <a:lvl3pPr algn="l" rtl="0" eaLnBrk="1" fontAlgn="base" hangingPunct="1">
        <a:spcBef>
          <a:spcPct val="0"/>
        </a:spcBef>
        <a:spcAft>
          <a:spcPct val="0"/>
        </a:spcAft>
        <a:defRPr sz="2000">
          <a:solidFill>
            <a:schemeClr val="tx2"/>
          </a:solidFill>
          <a:latin typeface="Calibri" pitchFamily="34" charset="0"/>
          <a:cs typeface="Calibri" pitchFamily="34" charset="0"/>
        </a:defRPr>
      </a:lvl3pPr>
      <a:lvl4pPr algn="l" rtl="0" eaLnBrk="1" fontAlgn="base" hangingPunct="1">
        <a:spcBef>
          <a:spcPct val="0"/>
        </a:spcBef>
        <a:spcAft>
          <a:spcPct val="0"/>
        </a:spcAft>
        <a:defRPr sz="2000">
          <a:solidFill>
            <a:schemeClr val="tx2"/>
          </a:solidFill>
          <a:latin typeface="Calibri" pitchFamily="34" charset="0"/>
          <a:cs typeface="Calibri" pitchFamily="34" charset="0"/>
        </a:defRPr>
      </a:lvl4pPr>
      <a:lvl5pPr algn="l" rtl="0" eaLnBrk="1" fontAlgn="base" hangingPunct="1">
        <a:spcBef>
          <a:spcPct val="0"/>
        </a:spcBef>
        <a:spcAft>
          <a:spcPct val="0"/>
        </a:spcAft>
        <a:defRPr sz="2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2000">
          <a:solidFill>
            <a:schemeClr val="tx2"/>
          </a:solidFill>
          <a:latin typeface="Calibri" pitchFamily="34" charset="0"/>
          <a:cs typeface="Calibri" pitchFamily="34" charset="0"/>
        </a:defRPr>
      </a:lvl6pPr>
      <a:lvl7pPr marL="914400" algn="l" rtl="0" eaLnBrk="1" fontAlgn="base" hangingPunct="1">
        <a:spcBef>
          <a:spcPct val="0"/>
        </a:spcBef>
        <a:spcAft>
          <a:spcPct val="0"/>
        </a:spcAft>
        <a:defRPr sz="2000">
          <a:solidFill>
            <a:schemeClr val="tx2"/>
          </a:solidFill>
          <a:latin typeface="Calibri" pitchFamily="34" charset="0"/>
          <a:cs typeface="Calibri" pitchFamily="34" charset="0"/>
        </a:defRPr>
      </a:lvl7pPr>
      <a:lvl8pPr marL="1371600" algn="l" rtl="0" eaLnBrk="1" fontAlgn="base" hangingPunct="1">
        <a:spcBef>
          <a:spcPct val="0"/>
        </a:spcBef>
        <a:spcAft>
          <a:spcPct val="0"/>
        </a:spcAft>
        <a:defRPr sz="2000">
          <a:solidFill>
            <a:schemeClr val="tx2"/>
          </a:solidFill>
          <a:latin typeface="Calibri" pitchFamily="34" charset="0"/>
          <a:cs typeface="Calibri" pitchFamily="34" charset="0"/>
        </a:defRPr>
      </a:lvl8pPr>
      <a:lvl9pPr marL="1828800" algn="l" rtl="0" eaLnBrk="1" fontAlgn="base" hangingPunct="1">
        <a:spcBef>
          <a:spcPct val="0"/>
        </a:spcBef>
        <a:spcAft>
          <a:spcPct val="0"/>
        </a:spcAft>
        <a:defRPr sz="2000">
          <a:solidFill>
            <a:schemeClr val="tx2"/>
          </a:solidFill>
          <a:latin typeface="Calibri" pitchFamily="34" charset="0"/>
          <a:cs typeface="Calibri" pitchFamily="34" charset="0"/>
        </a:defRPr>
      </a:lvl9pPr>
    </p:titleStyle>
    <p:bodyStyle>
      <a:lvl1pPr marL="182563" indent="-182563" algn="l" rtl="0" eaLnBrk="1" fontAlgn="base" hangingPunct="1">
        <a:lnSpc>
          <a:spcPct val="90000"/>
        </a:lnSpc>
        <a:spcBef>
          <a:spcPts val="0"/>
        </a:spcBef>
        <a:spcAft>
          <a:spcPts val="400"/>
        </a:spcAft>
        <a:buClr>
          <a:schemeClr val="accent2"/>
        </a:buClr>
        <a:buSzPct val="100000"/>
        <a:buFontTx/>
        <a:buBlip>
          <a:blip r:embed="rId21"/>
        </a:buBlip>
        <a:defRPr sz="1400" kern="1200">
          <a:solidFill>
            <a:schemeClr val="tx1">
              <a:lumMod val="85000"/>
              <a:lumOff val="15000"/>
            </a:schemeClr>
          </a:solidFill>
          <a:latin typeface="Calibri" pitchFamily="34" charset="0"/>
          <a:ea typeface="+mn-ea"/>
          <a:cs typeface="Calibri" pitchFamily="34" charset="0"/>
        </a:defRPr>
      </a:lvl1pPr>
      <a:lvl2pPr marL="357188" indent="-174625" algn="l" rtl="0" eaLnBrk="1" fontAlgn="base" hangingPunct="1">
        <a:lnSpc>
          <a:spcPct val="90000"/>
        </a:lnSpc>
        <a:spcBef>
          <a:spcPts val="0"/>
        </a:spcBef>
        <a:spcAft>
          <a:spcPts val="400"/>
        </a:spcAft>
        <a:buClr>
          <a:schemeClr val="tx2"/>
        </a:buClr>
        <a:buFontTx/>
        <a:buBlip>
          <a:blip r:embed="rId21"/>
        </a:buBlip>
        <a:defRPr sz="1200" kern="1200">
          <a:solidFill>
            <a:schemeClr val="tx1">
              <a:lumMod val="85000"/>
              <a:lumOff val="15000"/>
            </a:schemeClr>
          </a:solidFill>
          <a:latin typeface="Calibri" pitchFamily="34" charset="0"/>
          <a:ea typeface="+mn-ea"/>
          <a:cs typeface="Calibri" pitchFamily="34" charset="0"/>
        </a:defRPr>
      </a:lvl2pPr>
      <a:lvl3pPr marL="539750" indent="-182563" algn="l" rtl="0" eaLnBrk="1" fontAlgn="base" hangingPunct="1">
        <a:lnSpc>
          <a:spcPct val="90000"/>
        </a:lnSpc>
        <a:spcBef>
          <a:spcPts val="0"/>
        </a:spcBef>
        <a:spcAft>
          <a:spcPts val="400"/>
        </a:spcAft>
        <a:buFontTx/>
        <a:buBlip>
          <a:blip r:embed="rId21"/>
        </a:buBlip>
        <a:defRPr sz="1100" kern="1200">
          <a:solidFill>
            <a:schemeClr val="tx1">
              <a:lumMod val="85000"/>
              <a:lumOff val="15000"/>
            </a:schemeClr>
          </a:solidFill>
          <a:latin typeface="Calibri" pitchFamily="34" charset="0"/>
          <a:ea typeface="+mn-ea"/>
          <a:cs typeface="Calibri" pitchFamily="34" charset="0"/>
        </a:defRPr>
      </a:lvl3pPr>
      <a:lvl4pPr marL="712788" indent="-173038" algn="l" rtl="0" eaLnBrk="1" fontAlgn="base" hangingPunct="1">
        <a:lnSpc>
          <a:spcPct val="90000"/>
        </a:lnSpc>
        <a:spcBef>
          <a:spcPts val="0"/>
        </a:spcBef>
        <a:spcAft>
          <a:spcPts val="400"/>
        </a:spcAft>
        <a:buFontTx/>
        <a:buBlip>
          <a:blip r:embed="rId21"/>
        </a:buBlip>
        <a:defRPr sz="1000" kern="1200">
          <a:solidFill>
            <a:schemeClr val="tx1">
              <a:lumMod val="85000"/>
              <a:lumOff val="15000"/>
            </a:schemeClr>
          </a:solidFill>
          <a:latin typeface="Calibri" pitchFamily="34" charset="0"/>
          <a:ea typeface="+mn-ea"/>
          <a:cs typeface="Calibri" pitchFamily="34" charset="0"/>
        </a:defRPr>
      </a:lvl4pPr>
      <a:lvl5pPr marL="895350" indent="-182563" algn="l" rtl="0" eaLnBrk="1" fontAlgn="base" hangingPunct="1">
        <a:lnSpc>
          <a:spcPct val="90000"/>
        </a:lnSpc>
        <a:spcBef>
          <a:spcPts val="0"/>
        </a:spcBef>
        <a:spcAft>
          <a:spcPts val="400"/>
        </a:spcAft>
        <a:buFontTx/>
        <a:buBlip>
          <a:blip r:embed="rId21"/>
        </a:buBlip>
        <a:defRPr sz="1000" kern="1200">
          <a:solidFill>
            <a:schemeClr val="tx1">
              <a:lumMod val="85000"/>
              <a:lumOff val="15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838" y="0"/>
            <a:ext cx="7056000" cy="8955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enter text – Header should be Calibri 20, no more than 2 lines </a:t>
            </a:r>
            <a:endParaRPr lang="en-GB" dirty="0" smtClean="0"/>
          </a:p>
        </p:txBody>
      </p:sp>
      <p:sp>
        <p:nvSpPr>
          <p:cNvPr id="4099" name="Text Placeholder 2"/>
          <p:cNvSpPr>
            <a:spLocks noGrp="1"/>
          </p:cNvSpPr>
          <p:nvPr>
            <p:ph type="body" idx="1"/>
          </p:nvPr>
        </p:nvSpPr>
        <p:spPr bwMode="auto">
          <a:xfrm>
            <a:off x="350838" y="1733233"/>
            <a:ext cx="9210675" cy="4313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pic>
        <p:nvPicPr>
          <p:cNvPr id="2" name="Picture 2"/>
          <p:cNvPicPr>
            <a:picLocks noChangeAspect="1" noChangeArrowheads="1"/>
          </p:cNvPicPr>
          <p:nvPr/>
        </p:nvPicPr>
        <p:blipFill>
          <a:blip r:embed="rId10" cstate="print"/>
          <a:srcRect/>
          <a:stretch>
            <a:fillRect/>
          </a:stretch>
        </p:blipFill>
        <p:spPr bwMode="auto">
          <a:xfrm>
            <a:off x="1159581" y="6556168"/>
            <a:ext cx="1518593" cy="193344"/>
          </a:xfrm>
          <a:prstGeom prst="rect">
            <a:avLst/>
          </a:prstGeom>
          <a:noFill/>
          <a:ln w="9525">
            <a:noFill/>
            <a:miter lim="800000"/>
            <a:headEnd/>
            <a:tailEnd/>
          </a:ln>
          <a:effectLst/>
        </p:spPr>
      </p:pic>
      <p:grpSp>
        <p:nvGrpSpPr>
          <p:cNvPr id="15" name="Group_Sticker" hidden="1"/>
          <p:cNvGrpSpPr>
            <a:grpSpLocks/>
          </p:cNvGrpSpPr>
          <p:nvPr>
            <p:custDataLst>
              <p:tags r:id="rId8"/>
            </p:custDataLst>
          </p:nvPr>
        </p:nvGrpSpPr>
        <p:grpSpPr bwMode="auto">
          <a:xfrm>
            <a:off x="8999666" y="1036910"/>
            <a:ext cx="561974" cy="247650"/>
            <a:chOff x="5328" y="618"/>
            <a:chExt cx="354" cy="156"/>
          </a:xfrm>
        </p:grpSpPr>
        <p:sp>
          <p:nvSpPr>
            <p:cNvPr id="19" name="Rectangle 109"/>
            <p:cNvSpPr>
              <a:spLocks noChangeArrowheads="1"/>
            </p:cNvSpPr>
            <p:nvPr/>
          </p:nvSpPr>
          <p:spPr bwMode="auto">
            <a:xfrm>
              <a:off x="5361" y="618"/>
              <a:ext cx="289" cy="156"/>
            </a:xfrm>
            <a:prstGeom prst="rect">
              <a:avLst/>
            </a:prstGeom>
            <a:noFill/>
            <a:ln w="9525">
              <a:noFill/>
              <a:miter lim="800000"/>
              <a:headEnd/>
              <a:tailEnd/>
            </a:ln>
            <a:effectLst/>
          </p:spPr>
          <p:txBody>
            <a:bodyPr wrap="none" lIns="0" tIns="46038" rIns="0" bIns="46038" anchor="ctr">
              <a:spAutoFit/>
            </a:bodyPr>
            <a:lstStyle/>
            <a:p>
              <a:pPr algn="ctr" eaLnBrk="0" hangingPunct="0">
                <a:tabLst>
                  <a:tab pos="6400800" algn="r"/>
                  <a:tab pos="8636000" algn="r"/>
                </a:tabLst>
              </a:pPr>
              <a:r>
                <a:rPr lang="en-GB" sz="1000" b="1" dirty="0" smtClean="0">
                  <a:solidFill>
                    <a:srgbClr val="2C3581"/>
                  </a:solidFill>
                  <a:latin typeface="Myriad Pro Light" panose="020B0603030403020204" pitchFamily="34" charset="0"/>
                </a:rPr>
                <a:t>STICKER</a:t>
              </a:r>
              <a:endParaRPr lang="en-GB" sz="1000" b="1" dirty="0">
                <a:solidFill>
                  <a:srgbClr val="2C3581"/>
                </a:solidFill>
                <a:latin typeface="Myriad Pro Light" panose="020B0603030403020204" pitchFamily="34" charset="0"/>
              </a:endParaRPr>
            </a:p>
          </p:txBody>
        </p:sp>
        <p:sp>
          <p:nvSpPr>
            <p:cNvPr id="20"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a:effectLst/>
          </p:spPr>
          <p:txBody>
            <a:bodyPr wrap="none" anchor="ctr"/>
            <a:lstStyle/>
            <a:p>
              <a:endParaRPr lang="en-GB" dirty="0">
                <a:solidFill>
                  <a:srgbClr val="2C3581"/>
                </a:solidFill>
                <a:latin typeface="Myriad Pro Light" panose="020B0603030403020204" pitchFamily="34" charset="0"/>
              </a:endParaRPr>
            </a:p>
          </p:txBody>
        </p:sp>
        <p:sp>
          <p:nvSpPr>
            <p:cNvPr id="21"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a:effectLst/>
          </p:spPr>
          <p:txBody>
            <a:bodyPr wrap="none" anchor="ctr"/>
            <a:lstStyle/>
            <a:p>
              <a:endParaRPr lang="en-GB" dirty="0">
                <a:solidFill>
                  <a:srgbClr val="2C3581"/>
                </a:solidFill>
                <a:latin typeface="Myriad Pro Light" panose="020B0603030403020204" pitchFamily="34" charset="0"/>
              </a:endParaRPr>
            </a:p>
          </p:txBody>
        </p:sp>
      </p:grpSp>
      <p:sp>
        <p:nvSpPr>
          <p:cNvPr id="16" name="FootnoteAndSource" hidden="1"/>
          <p:cNvSpPr txBox="1"/>
          <p:nvPr>
            <p:custDataLst>
              <p:tags r:id="rId9"/>
            </p:custDataLst>
          </p:nvPr>
        </p:nvSpPr>
        <p:spPr>
          <a:xfrm>
            <a:off x="406842" y="6207003"/>
            <a:ext cx="897682" cy="174407"/>
          </a:xfrm>
          <a:prstGeom prst="rect">
            <a:avLst/>
          </a:prstGeom>
          <a:noFill/>
        </p:spPr>
        <p:txBody>
          <a:bodyPr vert="horz" wrap="none" lIns="0" tIns="25400" rIns="0" bIns="25400" rtlCol="0">
            <a:spAutoFit/>
          </a:bodyPr>
          <a:lstStyle/>
          <a:p>
            <a:pPr marL="429768" indent="-429768" fontAlgn="auto">
              <a:spcBef>
                <a:spcPts val="0"/>
              </a:spcBef>
              <a:spcAft>
                <a:spcPts val="0"/>
              </a:spcAft>
              <a:tabLst>
                <a:tab pos="347472" algn="r"/>
              </a:tabLst>
              <a:defRPr/>
            </a:pPr>
            <a:r>
              <a:rPr lang="de-DE" sz="800" dirty="0" smtClean="0">
                <a:solidFill>
                  <a:srgbClr val="2C3581"/>
                </a:solidFill>
                <a:latin typeface="Myriad Pro Light" panose="020B0603030403020204" pitchFamily="34" charset="0"/>
              </a:rPr>
              <a:t>FootnoteAndSource</a:t>
            </a:r>
          </a:p>
        </p:txBody>
      </p:sp>
      <p:sp>
        <p:nvSpPr>
          <p:cNvPr id="17" name="CapgeminiBox" hidden="1"/>
          <p:cNvSpPr>
            <a:spLocks noGrp="1" noChangeArrowheads="1"/>
          </p:cNvSpPr>
          <p:nvPr/>
        </p:nvSpPr>
        <p:spPr bwMode="auto">
          <a:xfrm>
            <a:off x="-1905047" y="20250"/>
            <a:ext cx="1905048" cy="461665"/>
          </a:xfrm>
          <a:prstGeom prst="rect">
            <a:avLst/>
          </a:prstGeom>
          <a:noFill/>
          <a:ln w="9525">
            <a:noFill/>
            <a:miter lim="800000"/>
            <a:headEnd/>
            <a:tailEnd/>
          </a:ln>
          <a:effectLst/>
        </p:spPr>
        <p:txBody>
          <a:bodyPr wrap="square">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rgbClr val="2C3581">
                    <a:lumMod val="85000"/>
                    <a:lumOff val="15000"/>
                  </a:srgbClr>
                </a:solidFill>
                <a:latin typeface="Myriad Pro Light" panose="020B0603030403020204" pitchFamily="34" charset="0"/>
              </a:rPr>
              <a:t>Capgemini Consulting v7.6</a:t>
            </a:r>
          </a:p>
        </p:txBody>
      </p:sp>
      <p:pic>
        <p:nvPicPr>
          <p:cNvPr id="2050" name="Picture 2" descr="http://semanticweb.com/files/2013/09/ODI.png"/>
          <p:cNvPicPr>
            <a:picLocks noChangeAspect="1" noChangeArrowheads="1"/>
          </p:cNvPicPr>
          <p:nvPr/>
        </p:nvPicPr>
        <p:blipFill>
          <a:blip r:embed="rId11"/>
          <a:srcRect l="13980" t="31437" r="13900" b="36396"/>
          <a:stretch>
            <a:fillRect/>
          </a:stretch>
        </p:blipFill>
        <p:spPr bwMode="auto">
          <a:xfrm>
            <a:off x="2825761" y="6549818"/>
            <a:ext cx="658907" cy="193344"/>
          </a:xfrm>
          <a:prstGeom prst="rect">
            <a:avLst/>
          </a:prstGeom>
          <a:noFill/>
        </p:spPr>
      </p:pic>
      <p:pic>
        <p:nvPicPr>
          <p:cNvPr id="2052" name="Picture 4" descr="http://www.intrasoft-intl.dk/images/logo.png"/>
          <p:cNvPicPr>
            <a:picLocks noChangeAspect="1" noChangeArrowheads="1"/>
          </p:cNvPicPr>
          <p:nvPr/>
        </p:nvPicPr>
        <p:blipFill>
          <a:blip r:embed="rId12"/>
          <a:srcRect/>
          <a:stretch>
            <a:fillRect/>
          </a:stretch>
        </p:blipFill>
        <p:spPr bwMode="auto">
          <a:xfrm>
            <a:off x="3771955" y="6542057"/>
            <a:ext cx="648089" cy="199343"/>
          </a:xfrm>
          <a:prstGeom prst="rect">
            <a:avLst/>
          </a:prstGeom>
          <a:noFill/>
        </p:spPr>
      </p:pic>
      <p:pic>
        <p:nvPicPr>
          <p:cNvPr id="2054" name="Picture 6" descr="http://www.legal-online.be/websites/39/uploads/image/logo%20Time%20Lex(1).jpg"/>
          <p:cNvPicPr>
            <a:picLocks noChangeAspect="1" noChangeArrowheads="1"/>
          </p:cNvPicPr>
          <p:nvPr/>
        </p:nvPicPr>
        <p:blipFill>
          <a:blip r:embed="rId13"/>
          <a:srcRect b="10550"/>
          <a:stretch>
            <a:fillRect/>
          </a:stretch>
        </p:blipFill>
        <p:spPr bwMode="auto">
          <a:xfrm>
            <a:off x="4707331" y="6545557"/>
            <a:ext cx="235540" cy="211393"/>
          </a:xfrm>
          <a:prstGeom prst="rect">
            <a:avLst/>
          </a:prstGeom>
          <a:noFill/>
        </p:spPr>
      </p:pic>
      <p:pic>
        <p:nvPicPr>
          <p:cNvPr id="2056" name="Picture 8" descr="http://www.sogeti.de/fileadmin/user_upload/Sogeti_cmyk.jpg"/>
          <p:cNvPicPr>
            <a:picLocks noChangeAspect="1" noChangeArrowheads="1"/>
          </p:cNvPicPr>
          <p:nvPr/>
        </p:nvPicPr>
        <p:blipFill>
          <a:blip r:embed="rId14"/>
          <a:srcRect/>
          <a:stretch>
            <a:fillRect/>
          </a:stretch>
        </p:blipFill>
        <p:spPr bwMode="auto">
          <a:xfrm>
            <a:off x="5230158" y="6544412"/>
            <a:ext cx="840970" cy="185106"/>
          </a:xfrm>
          <a:prstGeom prst="rect">
            <a:avLst/>
          </a:prstGeom>
          <a:noFill/>
        </p:spPr>
      </p:pic>
      <p:pic>
        <p:nvPicPr>
          <p:cNvPr id="2058" name="Picture 10" descr="http://upload.wikimedia.org/wikipedia/commons/thumb/a/a7/University_of_Southampton_Logo.svg/2000px-University_of_Southampton_Logo.svg.png"/>
          <p:cNvPicPr>
            <a:picLocks noChangeAspect="1" noChangeArrowheads="1"/>
          </p:cNvPicPr>
          <p:nvPr/>
        </p:nvPicPr>
        <p:blipFill>
          <a:blip r:embed="rId15"/>
          <a:srcRect/>
          <a:stretch>
            <a:fillRect/>
          </a:stretch>
        </p:blipFill>
        <p:spPr bwMode="auto">
          <a:xfrm>
            <a:off x="6358415" y="6569792"/>
            <a:ext cx="866502" cy="191497"/>
          </a:xfrm>
          <a:prstGeom prst="rect">
            <a:avLst/>
          </a:prstGeom>
          <a:noFill/>
        </p:spPr>
      </p:pic>
      <p:pic>
        <p:nvPicPr>
          <p:cNvPr id="2060" name="Picture 12" descr="http://inspire.ec.europa.eu/events/conferences/inspire_2011/logos/conterra_Logo_RGB_300_3,5cm.jpg"/>
          <p:cNvPicPr>
            <a:picLocks noChangeAspect="1" noChangeArrowheads="1"/>
          </p:cNvPicPr>
          <p:nvPr/>
        </p:nvPicPr>
        <p:blipFill>
          <a:blip r:embed="rId16"/>
          <a:srcRect/>
          <a:stretch>
            <a:fillRect/>
          </a:stretch>
        </p:blipFill>
        <p:spPr bwMode="auto">
          <a:xfrm>
            <a:off x="7512204" y="6585792"/>
            <a:ext cx="948594" cy="130920"/>
          </a:xfrm>
          <a:prstGeom prst="rect">
            <a:avLst/>
          </a:prstGeom>
          <a:noFill/>
        </p:spPr>
      </p:pic>
      <p:pic>
        <p:nvPicPr>
          <p:cNvPr id="2062" name="Picture 14" descr="http://se-mashup.fokus.fraunhofer.de:8080/feature-event-clean/samples/ad-insertion/images/fokus.png"/>
          <p:cNvPicPr>
            <a:picLocks noChangeAspect="1" noChangeArrowheads="1"/>
          </p:cNvPicPr>
          <p:nvPr/>
        </p:nvPicPr>
        <p:blipFill>
          <a:blip r:embed="rId17"/>
          <a:srcRect/>
          <a:stretch>
            <a:fillRect/>
          </a:stretch>
        </p:blipFill>
        <p:spPr bwMode="auto">
          <a:xfrm>
            <a:off x="8748084" y="6481533"/>
            <a:ext cx="851656" cy="341111"/>
          </a:xfrm>
          <a:prstGeom prst="rect">
            <a:avLst/>
          </a:prstGeom>
          <a:noFill/>
        </p:spPr>
      </p:pic>
      <p:pic>
        <p:nvPicPr>
          <p:cNvPr id="22" name="Picture 21"/>
          <p:cNvPicPr>
            <a:picLocks noChangeAspect="1"/>
          </p:cNvPicPr>
          <p:nvPr/>
        </p:nvPicPr>
        <p:blipFill>
          <a:blip r:embed="rId18">
            <a:clrChange>
              <a:clrFrom>
                <a:srgbClr val="FFFFFF"/>
              </a:clrFrom>
              <a:clrTo>
                <a:srgbClr val="FFFFFF">
                  <a:alpha val="0"/>
                </a:srgbClr>
              </a:clrTo>
            </a:clrChange>
          </a:blip>
          <a:stretch>
            <a:fillRect/>
          </a:stretch>
        </p:blipFill>
        <p:spPr>
          <a:xfrm>
            <a:off x="7921898" y="111510"/>
            <a:ext cx="1984102" cy="732668"/>
          </a:xfrm>
          <a:prstGeom prst="rect">
            <a:avLst/>
          </a:prstGeom>
        </p:spPr>
      </p:pic>
      <p:sp>
        <p:nvSpPr>
          <p:cNvPr id="30" name="Text Placeholder 10"/>
          <p:cNvSpPr txBox="1">
            <a:spLocks/>
          </p:cNvSpPr>
          <p:nvPr/>
        </p:nvSpPr>
        <p:spPr>
          <a:xfrm>
            <a:off x="350838" y="1123950"/>
            <a:ext cx="8923337"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buClr>
                <a:srgbClr val="0070C0"/>
              </a:buClr>
              <a:defRPr/>
            </a:pPr>
            <a:endParaRPr>
              <a:latin typeface="Myriad Pro Light" panose="020B0603030403020204" pitchFamily="34" charset="0"/>
              <a:cs typeface="Adobe Arabic" panose="02040503050201020203" pitchFamily="18" charset="-78"/>
            </a:endParaRPr>
          </a:p>
        </p:txBody>
      </p:sp>
      <p:cxnSp>
        <p:nvCxnSpPr>
          <p:cNvPr id="24" name="Straight Connector 23"/>
          <p:cNvCxnSpPr/>
          <p:nvPr userDrawn="1"/>
        </p:nvCxnSpPr>
        <p:spPr>
          <a:xfrm>
            <a:off x="-11112" y="6381980"/>
            <a:ext cx="9936162"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347391" y="900660"/>
            <a:ext cx="7453397"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Slide Number Placeholder 5"/>
          <p:cNvSpPr>
            <a:spLocks noGrp="1"/>
          </p:cNvSpPr>
          <p:nvPr>
            <p:ph type="sldNum" sz="quarter" idx="4"/>
          </p:nvPr>
        </p:nvSpPr>
        <p:spPr>
          <a:xfrm>
            <a:off x="9553130" y="6535281"/>
            <a:ext cx="327570" cy="194237"/>
          </a:xfrm>
          <a:prstGeom prst="rect">
            <a:avLst/>
          </a:prstGeom>
        </p:spPr>
        <p:txBody>
          <a:bodyPr/>
          <a:lstStyle>
            <a:lvl1pPr>
              <a:defRPr sz="800">
                <a:solidFill>
                  <a:schemeClr val="bg2">
                    <a:lumMod val="50000"/>
                  </a:schemeClr>
                </a:solidFill>
                <a:latin typeface="Myriad Pro Light" panose="020B0603030403020204" pitchFamily="34" charset="0"/>
              </a:defRPr>
            </a:lvl1pPr>
          </a:lstStyle>
          <a:p>
            <a:pPr>
              <a:defRPr/>
            </a:pPr>
            <a:fld id="{6A9CE626-3159-4274-8158-4292551456C4}" type="slidenum">
              <a:rPr lang="en-GB" smtClean="0">
                <a:solidFill>
                  <a:srgbClr val="FFFFFF">
                    <a:lumMod val="50000"/>
                  </a:srgbClr>
                </a:solidFill>
              </a:rPr>
              <a:pPr>
                <a:defRPr/>
              </a:pPr>
              <a:t>‹#›</a:t>
            </a:fld>
            <a:endParaRPr lang="en-GB" dirty="0">
              <a:solidFill>
                <a:srgbClr val="FFFFFF">
                  <a:lumMod val="50000"/>
                </a:srgbClr>
              </a:solidFill>
            </a:endParaRPr>
          </a:p>
        </p:txBody>
      </p:sp>
    </p:spTree>
    <p:extLst>
      <p:ext uri="{BB962C8B-B14F-4D97-AF65-F5344CB8AC3E}">
        <p14:creationId xmlns:p14="http://schemas.microsoft.com/office/powerpoint/2010/main" val="27586378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Lst>
  <p:transition spd="med">
    <p:fade/>
  </p:transition>
  <p:timing>
    <p:tnLst>
      <p:par>
        <p:cTn id="1" dur="indefinite" restart="never" nodeType="tmRoot"/>
      </p:par>
    </p:tnLst>
  </p:timing>
  <p:hf hdr="0" ftr="0"/>
  <p:txStyles>
    <p:titleStyle>
      <a:lvl1pPr algn="l" rtl="0" eaLnBrk="1" fontAlgn="base" hangingPunct="1">
        <a:spcBef>
          <a:spcPct val="0"/>
        </a:spcBef>
        <a:spcAft>
          <a:spcPct val="0"/>
        </a:spcAft>
        <a:defRPr sz="2000" kern="1200">
          <a:solidFill>
            <a:srgbClr val="0C71B6"/>
          </a:solidFill>
          <a:latin typeface="+mn-lt"/>
          <a:ea typeface="+mj-ea"/>
          <a:cs typeface="Myriad Pro Light" panose="020B0603030403020204" pitchFamily="34" charset="0"/>
        </a:defRPr>
      </a:lvl1pPr>
      <a:lvl2pPr algn="l" rtl="0" eaLnBrk="1" fontAlgn="base" hangingPunct="1">
        <a:spcBef>
          <a:spcPct val="0"/>
        </a:spcBef>
        <a:spcAft>
          <a:spcPct val="0"/>
        </a:spcAft>
        <a:defRPr sz="2000">
          <a:solidFill>
            <a:schemeClr val="tx2"/>
          </a:solidFill>
          <a:latin typeface="Calibri" pitchFamily="34" charset="0"/>
          <a:cs typeface="Calibri" pitchFamily="34" charset="0"/>
        </a:defRPr>
      </a:lvl2pPr>
      <a:lvl3pPr algn="l" rtl="0" eaLnBrk="1" fontAlgn="base" hangingPunct="1">
        <a:spcBef>
          <a:spcPct val="0"/>
        </a:spcBef>
        <a:spcAft>
          <a:spcPct val="0"/>
        </a:spcAft>
        <a:defRPr sz="2000">
          <a:solidFill>
            <a:schemeClr val="tx2"/>
          </a:solidFill>
          <a:latin typeface="Calibri" pitchFamily="34" charset="0"/>
          <a:cs typeface="Calibri" pitchFamily="34" charset="0"/>
        </a:defRPr>
      </a:lvl3pPr>
      <a:lvl4pPr algn="l" rtl="0" eaLnBrk="1" fontAlgn="base" hangingPunct="1">
        <a:spcBef>
          <a:spcPct val="0"/>
        </a:spcBef>
        <a:spcAft>
          <a:spcPct val="0"/>
        </a:spcAft>
        <a:defRPr sz="2000">
          <a:solidFill>
            <a:schemeClr val="tx2"/>
          </a:solidFill>
          <a:latin typeface="Calibri" pitchFamily="34" charset="0"/>
          <a:cs typeface="Calibri" pitchFamily="34" charset="0"/>
        </a:defRPr>
      </a:lvl4pPr>
      <a:lvl5pPr algn="l" rtl="0" eaLnBrk="1" fontAlgn="base" hangingPunct="1">
        <a:spcBef>
          <a:spcPct val="0"/>
        </a:spcBef>
        <a:spcAft>
          <a:spcPct val="0"/>
        </a:spcAft>
        <a:defRPr sz="2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2000">
          <a:solidFill>
            <a:schemeClr val="tx2"/>
          </a:solidFill>
          <a:latin typeface="Calibri" pitchFamily="34" charset="0"/>
          <a:cs typeface="Calibri" pitchFamily="34" charset="0"/>
        </a:defRPr>
      </a:lvl6pPr>
      <a:lvl7pPr marL="914400" algn="l" rtl="0" eaLnBrk="1" fontAlgn="base" hangingPunct="1">
        <a:spcBef>
          <a:spcPct val="0"/>
        </a:spcBef>
        <a:spcAft>
          <a:spcPct val="0"/>
        </a:spcAft>
        <a:defRPr sz="2000">
          <a:solidFill>
            <a:schemeClr val="tx2"/>
          </a:solidFill>
          <a:latin typeface="Calibri" pitchFamily="34" charset="0"/>
          <a:cs typeface="Calibri" pitchFamily="34" charset="0"/>
        </a:defRPr>
      </a:lvl7pPr>
      <a:lvl8pPr marL="1371600" algn="l" rtl="0" eaLnBrk="1" fontAlgn="base" hangingPunct="1">
        <a:spcBef>
          <a:spcPct val="0"/>
        </a:spcBef>
        <a:spcAft>
          <a:spcPct val="0"/>
        </a:spcAft>
        <a:defRPr sz="2000">
          <a:solidFill>
            <a:schemeClr val="tx2"/>
          </a:solidFill>
          <a:latin typeface="Calibri" pitchFamily="34" charset="0"/>
          <a:cs typeface="Calibri" pitchFamily="34" charset="0"/>
        </a:defRPr>
      </a:lvl8pPr>
      <a:lvl9pPr marL="1828800" algn="l" rtl="0" eaLnBrk="1" fontAlgn="base" hangingPunct="1">
        <a:spcBef>
          <a:spcPct val="0"/>
        </a:spcBef>
        <a:spcAft>
          <a:spcPct val="0"/>
        </a:spcAft>
        <a:defRPr sz="2000">
          <a:solidFill>
            <a:schemeClr val="tx2"/>
          </a:solidFill>
          <a:latin typeface="Calibri" pitchFamily="34" charset="0"/>
          <a:cs typeface="Calibri" pitchFamily="34" charset="0"/>
        </a:defRPr>
      </a:lvl9pPr>
    </p:titleStyle>
    <p:bodyStyle>
      <a:lvl1pPr marL="182563" indent="-182563" algn="l" rtl="0" eaLnBrk="1" fontAlgn="base" hangingPunct="1">
        <a:lnSpc>
          <a:spcPct val="90000"/>
        </a:lnSpc>
        <a:spcBef>
          <a:spcPts val="0"/>
        </a:spcBef>
        <a:spcAft>
          <a:spcPts val="400"/>
        </a:spcAft>
        <a:buClr>
          <a:schemeClr val="accent2"/>
        </a:buClr>
        <a:buSzPct val="100000"/>
        <a:buFontTx/>
        <a:buBlip>
          <a:blip r:embed="rId19"/>
        </a:buBlip>
        <a:defRPr sz="1400" kern="1200">
          <a:solidFill>
            <a:schemeClr val="tx1">
              <a:lumMod val="85000"/>
              <a:lumOff val="15000"/>
            </a:schemeClr>
          </a:solidFill>
          <a:latin typeface="Myriad Pro Light" panose="020B0603030403020204" pitchFamily="34" charset="0"/>
          <a:ea typeface="+mn-ea"/>
          <a:cs typeface="Myriad Pro Light" panose="020B0603030403020204" pitchFamily="34" charset="0"/>
        </a:defRPr>
      </a:lvl1pPr>
      <a:lvl2pPr marL="357188" indent="-174625" algn="l" rtl="0" eaLnBrk="1" fontAlgn="base" hangingPunct="1">
        <a:lnSpc>
          <a:spcPct val="90000"/>
        </a:lnSpc>
        <a:spcBef>
          <a:spcPts val="0"/>
        </a:spcBef>
        <a:spcAft>
          <a:spcPts val="400"/>
        </a:spcAft>
        <a:buClr>
          <a:schemeClr val="tx2"/>
        </a:buClr>
        <a:buFontTx/>
        <a:buBlip>
          <a:blip r:embed="rId19"/>
        </a:buBlip>
        <a:defRPr sz="1200" kern="1200">
          <a:solidFill>
            <a:schemeClr val="tx1">
              <a:lumMod val="85000"/>
              <a:lumOff val="15000"/>
            </a:schemeClr>
          </a:solidFill>
          <a:latin typeface="Myriad Pro Light" panose="020B0603030403020204" pitchFamily="34" charset="0"/>
          <a:ea typeface="+mn-ea"/>
          <a:cs typeface="Myriad Pro Light" panose="020B0603030403020204" pitchFamily="34" charset="0"/>
        </a:defRPr>
      </a:lvl2pPr>
      <a:lvl3pPr marL="539750" indent="-182563" algn="l" rtl="0" eaLnBrk="1" fontAlgn="base" hangingPunct="1">
        <a:lnSpc>
          <a:spcPct val="90000"/>
        </a:lnSpc>
        <a:spcBef>
          <a:spcPts val="0"/>
        </a:spcBef>
        <a:spcAft>
          <a:spcPts val="400"/>
        </a:spcAft>
        <a:buFontTx/>
        <a:buBlip>
          <a:blip r:embed="rId19"/>
        </a:buBlip>
        <a:defRPr sz="1100" kern="1200">
          <a:solidFill>
            <a:schemeClr val="tx1">
              <a:lumMod val="85000"/>
              <a:lumOff val="15000"/>
            </a:schemeClr>
          </a:solidFill>
          <a:latin typeface="Myriad Pro Light" panose="020B0603030403020204" pitchFamily="34" charset="0"/>
          <a:ea typeface="+mn-ea"/>
          <a:cs typeface="Myriad Pro Light" panose="020B0603030403020204" pitchFamily="34" charset="0"/>
        </a:defRPr>
      </a:lvl3pPr>
      <a:lvl4pPr marL="712788" indent="-173038" algn="l" rtl="0" eaLnBrk="1" fontAlgn="base" hangingPunct="1">
        <a:lnSpc>
          <a:spcPct val="90000"/>
        </a:lnSpc>
        <a:spcBef>
          <a:spcPts val="0"/>
        </a:spcBef>
        <a:spcAft>
          <a:spcPts val="400"/>
        </a:spcAft>
        <a:buFontTx/>
        <a:buBlip>
          <a:blip r:embed="rId19"/>
        </a:buBlip>
        <a:defRPr sz="1000" kern="1200">
          <a:solidFill>
            <a:schemeClr val="tx1">
              <a:lumMod val="85000"/>
              <a:lumOff val="15000"/>
            </a:schemeClr>
          </a:solidFill>
          <a:latin typeface="Myriad Pro Light" panose="020B0603030403020204" pitchFamily="34" charset="0"/>
          <a:ea typeface="+mn-ea"/>
          <a:cs typeface="Myriad Pro Light" panose="020B0603030403020204" pitchFamily="34" charset="0"/>
        </a:defRPr>
      </a:lvl4pPr>
      <a:lvl5pPr marL="895350" indent="-182563" algn="l" rtl="0" eaLnBrk="1" fontAlgn="base" hangingPunct="1">
        <a:lnSpc>
          <a:spcPct val="90000"/>
        </a:lnSpc>
        <a:spcBef>
          <a:spcPts val="0"/>
        </a:spcBef>
        <a:spcAft>
          <a:spcPts val="400"/>
        </a:spcAft>
        <a:buFontTx/>
        <a:buBlip>
          <a:blip r:embed="rId19"/>
        </a:buBlip>
        <a:defRPr sz="1000" kern="1200">
          <a:solidFill>
            <a:schemeClr val="tx1">
              <a:lumMod val="85000"/>
              <a:lumOff val="15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p15:clr>
            <a:srgbClr val="F26B43"/>
          </p15:clr>
        </p15:guide>
        <p15:guide id="2" pos="21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838" y="0"/>
            <a:ext cx="7050502" cy="8955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enter text – Header should be Calibri 20, no more than 2 lines </a:t>
            </a:r>
            <a:endParaRPr lang="en-GB" dirty="0" smtClean="0"/>
          </a:p>
        </p:txBody>
      </p:sp>
      <p:sp>
        <p:nvSpPr>
          <p:cNvPr id="4099" name="Text Placeholder 2"/>
          <p:cNvSpPr>
            <a:spLocks noGrp="1"/>
          </p:cNvSpPr>
          <p:nvPr>
            <p:ph type="body" idx="1"/>
          </p:nvPr>
        </p:nvSpPr>
        <p:spPr bwMode="auto">
          <a:xfrm>
            <a:off x="350838" y="1916113"/>
            <a:ext cx="92106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pic>
        <p:nvPicPr>
          <p:cNvPr id="2" name="Picture 2"/>
          <p:cNvPicPr>
            <a:picLocks noChangeAspect="1" noChangeArrowheads="1"/>
          </p:cNvPicPr>
          <p:nvPr/>
        </p:nvPicPr>
        <p:blipFill>
          <a:blip r:embed="rId10" cstate="print"/>
          <a:srcRect/>
          <a:stretch>
            <a:fillRect/>
          </a:stretch>
        </p:blipFill>
        <p:spPr bwMode="auto">
          <a:xfrm>
            <a:off x="867481" y="6556168"/>
            <a:ext cx="1518593" cy="193344"/>
          </a:xfrm>
          <a:prstGeom prst="rect">
            <a:avLst/>
          </a:prstGeom>
          <a:noFill/>
          <a:ln w="9525">
            <a:noFill/>
            <a:miter lim="800000"/>
            <a:headEnd/>
            <a:tailEnd/>
          </a:ln>
          <a:effectLst/>
        </p:spPr>
      </p:pic>
      <p:sp>
        <p:nvSpPr>
          <p:cNvPr id="9" name="Date Placeholder 8"/>
          <p:cNvSpPr>
            <a:spLocks noGrp="1"/>
          </p:cNvSpPr>
          <p:nvPr>
            <p:ph type="dt" sz="half" idx="2"/>
          </p:nvPr>
        </p:nvSpPr>
        <p:spPr>
          <a:xfrm>
            <a:off x="-15690" y="6535281"/>
            <a:ext cx="936130" cy="201600"/>
          </a:xfrm>
          <a:prstGeom prst="rect">
            <a:avLst/>
          </a:prstGeom>
        </p:spPr>
        <p:txBody>
          <a:bodyPr vert="horz" lIns="91440" tIns="45720" rIns="91440" bIns="45720" rtlCol="0" anchor="ctr"/>
          <a:lstStyle>
            <a:lvl1pPr algn="l" rtl="0" fontAlgn="auto">
              <a:spcBef>
                <a:spcPts val="0"/>
              </a:spcBef>
              <a:spcAft>
                <a:spcPts val="0"/>
              </a:spcAft>
              <a:defRPr lang="de-CH" sz="700" kern="1200" smtClean="0">
                <a:solidFill>
                  <a:schemeClr val="accent5"/>
                </a:solidFill>
                <a:latin typeface="+mn-lt"/>
                <a:ea typeface="+mn-ea"/>
                <a:cs typeface="+mn-cs"/>
              </a:defRPr>
            </a:lvl1pPr>
          </a:lstStyle>
          <a:p>
            <a:pPr>
              <a:defRPr/>
            </a:pPr>
            <a:r>
              <a:rPr lang="en-US" dirty="0">
                <a:solidFill>
                  <a:srgbClr val="85888B"/>
                </a:solidFill>
              </a:rPr>
              <a:t>ODIP Project</a:t>
            </a:r>
            <a:endParaRPr lang="de-DE">
              <a:solidFill>
                <a:srgbClr val="85888B"/>
              </a:solidFill>
            </a:endParaRPr>
          </a:p>
          <a:p>
            <a:pPr>
              <a:defRPr/>
            </a:pPr>
            <a:r>
              <a:rPr lang="de-DE">
                <a:solidFill>
                  <a:srgbClr val="85888B"/>
                </a:solidFill>
              </a:rPr>
              <a:t>Copyright © 2015</a:t>
            </a:r>
          </a:p>
          <a:p>
            <a:pPr>
              <a:defRPr/>
            </a:pPr>
            <a:r>
              <a:rPr lang="de-DE">
                <a:solidFill>
                  <a:srgbClr val="85888B"/>
                </a:solidFill>
              </a:rPr>
              <a:t>All rights reserved.</a:t>
            </a:r>
            <a:endParaRPr lang="en-US" dirty="0">
              <a:solidFill>
                <a:srgbClr val="85888B"/>
              </a:solidFill>
            </a:endParaRPr>
          </a:p>
        </p:txBody>
      </p:sp>
      <p:grpSp>
        <p:nvGrpSpPr>
          <p:cNvPr id="15" name="Group_Sticker" hidden="1"/>
          <p:cNvGrpSpPr>
            <a:grpSpLocks/>
          </p:cNvGrpSpPr>
          <p:nvPr>
            <p:custDataLst>
              <p:tags r:id="rId8"/>
            </p:custDataLst>
          </p:nvPr>
        </p:nvGrpSpPr>
        <p:grpSpPr bwMode="auto">
          <a:xfrm>
            <a:off x="8999666" y="1036910"/>
            <a:ext cx="561974" cy="247650"/>
            <a:chOff x="5328" y="618"/>
            <a:chExt cx="354" cy="156"/>
          </a:xfrm>
        </p:grpSpPr>
        <p:sp>
          <p:nvSpPr>
            <p:cNvPr id="19" name="Rectangle 109"/>
            <p:cNvSpPr>
              <a:spLocks noChangeArrowheads="1"/>
            </p:cNvSpPr>
            <p:nvPr/>
          </p:nvSpPr>
          <p:spPr bwMode="auto">
            <a:xfrm>
              <a:off x="5328" y="618"/>
              <a:ext cx="354" cy="156"/>
            </a:xfrm>
            <a:prstGeom prst="rect">
              <a:avLst/>
            </a:prstGeom>
            <a:noFill/>
            <a:ln w="9525">
              <a:noFill/>
              <a:miter lim="800000"/>
              <a:headEnd/>
              <a:tailEnd/>
            </a:ln>
            <a:effectLst/>
          </p:spPr>
          <p:txBody>
            <a:bodyPr wrap="none" lIns="0" tIns="46038" rIns="0" bIns="46038" anchor="ctr">
              <a:spAutoFit/>
            </a:bodyPr>
            <a:lstStyle/>
            <a:p>
              <a:pPr algn="ctr" eaLnBrk="0" hangingPunct="0">
                <a:tabLst>
                  <a:tab pos="6400800" algn="r"/>
                  <a:tab pos="8636000" algn="r"/>
                </a:tabLst>
              </a:pPr>
              <a:r>
                <a:rPr lang="en-GB" sz="1000" b="1" dirty="0" smtClean="0">
                  <a:solidFill>
                    <a:srgbClr val="000000"/>
                  </a:solidFill>
                </a:rPr>
                <a:t>STICKER</a:t>
              </a:r>
              <a:endParaRPr lang="en-GB" sz="1000" b="1" dirty="0">
                <a:solidFill>
                  <a:srgbClr val="000000"/>
                </a:solidFill>
              </a:endParaRPr>
            </a:p>
          </p:txBody>
        </p:sp>
        <p:sp>
          <p:nvSpPr>
            <p:cNvPr id="20"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a:effectLst/>
          </p:spPr>
          <p:txBody>
            <a:bodyPr wrap="none" anchor="ctr"/>
            <a:lstStyle/>
            <a:p>
              <a:endParaRPr lang="en-GB" dirty="0">
                <a:solidFill>
                  <a:srgbClr val="000000"/>
                </a:solidFill>
              </a:endParaRPr>
            </a:p>
          </p:txBody>
        </p:sp>
        <p:sp>
          <p:nvSpPr>
            <p:cNvPr id="21"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a:effectLst/>
          </p:spPr>
          <p:txBody>
            <a:bodyPr wrap="none" anchor="ctr"/>
            <a:lstStyle/>
            <a:p>
              <a:endParaRPr lang="en-GB" dirty="0">
                <a:solidFill>
                  <a:srgbClr val="000000"/>
                </a:solidFill>
              </a:endParaRPr>
            </a:p>
          </p:txBody>
        </p:sp>
      </p:grpSp>
      <p:sp>
        <p:nvSpPr>
          <p:cNvPr id="16" name="FootnoteAndSource" hidden="1"/>
          <p:cNvSpPr txBox="1"/>
          <p:nvPr>
            <p:custDataLst>
              <p:tags r:id="rId9"/>
            </p:custDataLst>
          </p:nvPr>
        </p:nvSpPr>
        <p:spPr>
          <a:xfrm>
            <a:off x="406842" y="6207003"/>
            <a:ext cx="956475" cy="174407"/>
          </a:xfrm>
          <a:prstGeom prst="rect">
            <a:avLst/>
          </a:prstGeom>
          <a:noFill/>
        </p:spPr>
        <p:txBody>
          <a:bodyPr vert="horz" wrap="none" lIns="0" tIns="25400" rIns="0" bIns="25400" rtlCol="0">
            <a:spAutoFit/>
          </a:bodyPr>
          <a:lstStyle/>
          <a:p>
            <a:pPr marL="429768" indent="-429768" fontAlgn="auto">
              <a:spcBef>
                <a:spcPts val="0"/>
              </a:spcBef>
              <a:spcAft>
                <a:spcPts val="0"/>
              </a:spcAft>
              <a:tabLst>
                <a:tab pos="347472" algn="r"/>
              </a:tabLst>
              <a:defRPr/>
            </a:pPr>
            <a:r>
              <a:rPr lang="de-DE" sz="800" dirty="0" smtClean="0">
                <a:solidFill>
                  <a:srgbClr val="000000"/>
                </a:solidFill>
              </a:rPr>
              <a:t>FootnoteAndSource</a:t>
            </a:r>
          </a:p>
        </p:txBody>
      </p:sp>
      <p:sp>
        <p:nvSpPr>
          <p:cNvPr id="17" name="CapgeminiBox" hidden="1"/>
          <p:cNvSpPr>
            <a:spLocks noGrp="1" noChangeArrowheads="1"/>
          </p:cNvSpPr>
          <p:nvPr/>
        </p:nvSpPr>
        <p:spPr bwMode="auto">
          <a:xfrm>
            <a:off x="-1905047" y="20250"/>
            <a:ext cx="1905048" cy="276999"/>
          </a:xfrm>
          <a:prstGeom prst="rect">
            <a:avLst/>
          </a:prstGeom>
          <a:noFill/>
          <a:ln w="9525">
            <a:noFill/>
            <a:miter lim="800000"/>
            <a:headEnd/>
            <a:tailEnd/>
          </a:ln>
          <a:effectLst/>
        </p:spPr>
        <p:txBody>
          <a:bodyPr wrap="square">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smtClean="0">
                <a:solidFill>
                  <a:srgbClr val="000000">
                    <a:lumMod val="85000"/>
                    <a:lumOff val="15000"/>
                  </a:srgbClr>
                </a:solidFill>
              </a:rPr>
              <a:t>Capgemini Consulting v7.6</a:t>
            </a:r>
          </a:p>
        </p:txBody>
      </p:sp>
      <p:pic>
        <p:nvPicPr>
          <p:cNvPr id="2050" name="Picture 2" descr="http://semanticweb.com/files/2013/09/ODI.png"/>
          <p:cNvPicPr>
            <a:picLocks noChangeAspect="1" noChangeArrowheads="1"/>
          </p:cNvPicPr>
          <p:nvPr/>
        </p:nvPicPr>
        <p:blipFill>
          <a:blip r:embed="rId11"/>
          <a:srcRect l="13980" t="31437" r="13900" b="36396"/>
          <a:stretch>
            <a:fillRect/>
          </a:stretch>
        </p:blipFill>
        <p:spPr bwMode="auto">
          <a:xfrm>
            <a:off x="2685721" y="6549818"/>
            <a:ext cx="658907" cy="193344"/>
          </a:xfrm>
          <a:prstGeom prst="rect">
            <a:avLst/>
          </a:prstGeom>
          <a:noFill/>
        </p:spPr>
      </p:pic>
      <p:pic>
        <p:nvPicPr>
          <p:cNvPr id="2052" name="Picture 4" descr="http://www.intrasoft-intl.dk/images/logo.png"/>
          <p:cNvPicPr>
            <a:picLocks noChangeAspect="1" noChangeArrowheads="1"/>
          </p:cNvPicPr>
          <p:nvPr/>
        </p:nvPicPr>
        <p:blipFill>
          <a:blip r:embed="rId12"/>
          <a:srcRect/>
          <a:stretch>
            <a:fillRect/>
          </a:stretch>
        </p:blipFill>
        <p:spPr bwMode="auto">
          <a:xfrm>
            <a:off x="3656975" y="6542057"/>
            <a:ext cx="648089" cy="199343"/>
          </a:xfrm>
          <a:prstGeom prst="rect">
            <a:avLst/>
          </a:prstGeom>
          <a:noFill/>
        </p:spPr>
      </p:pic>
      <p:pic>
        <p:nvPicPr>
          <p:cNvPr id="2054" name="Picture 6" descr="http://www.legal-online.be/websites/39/uploads/image/logo%20Time%20Lex(1).jpg"/>
          <p:cNvPicPr>
            <a:picLocks noChangeAspect="1" noChangeArrowheads="1"/>
          </p:cNvPicPr>
          <p:nvPr/>
        </p:nvPicPr>
        <p:blipFill>
          <a:blip r:embed="rId13"/>
          <a:srcRect b="10550"/>
          <a:stretch>
            <a:fillRect/>
          </a:stretch>
        </p:blipFill>
        <p:spPr bwMode="auto">
          <a:xfrm>
            <a:off x="4611061" y="6545557"/>
            <a:ext cx="235540" cy="211393"/>
          </a:xfrm>
          <a:prstGeom prst="rect">
            <a:avLst/>
          </a:prstGeom>
          <a:noFill/>
        </p:spPr>
      </p:pic>
      <p:pic>
        <p:nvPicPr>
          <p:cNvPr id="2056" name="Picture 8" descr="http://www.sogeti.de/fileadmin/user_upload/Sogeti_cmyk.jpg"/>
          <p:cNvPicPr>
            <a:picLocks noChangeAspect="1" noChangeArrowheads="1"/>
          </p:cNvPicPr>
          <p:nvPr/>
        </p:nvPicPr>
        <p:blipFill>
          <a:blip r:embed="rId14"/>
          <a:srcRect/>
          <a:stretch>
            <a:fillRect/>
          </a:stretch>
        </p:blipFill>
        <p:spPr bwMode="auto">
          <a:xfrm>
            <a:off x="5154979" y="6544412"/>
            <a:ext cx="840970" cy="185106"/>
          </a:xfrm>
          <a:prstGeom prst="rect">
            <a:avLst/>
          </a:prstGeom>
          <a:noFill/>
        </p:spPr>
      </p:pic>
      <p:pic>
        <p:nvPicPr>
          <p:cNvPr id="2058" name="Picture 10" descr="http://upload.wikimedia.org/wikipedia/commons/thumb/a/a7/University_of_Southampton_Logo.svg/2000px-University_of_Southampton_Logo.svg.png"/>
          <p:cNvPicPr>
            <a:picLocks noChangeAspect="1" noChangeArrowheads="1"/>
          </p:cNvPicPr>
          <p:nvPr/>
        </p:nvPicPr>
        <p:blipFill>
          <a:blip r:embed="rId15"/>
          <a:srcRect/>
          <a:stretch>
            <a:fillRect/>
          </a:stretch>
        </p:blipFill>
        <p:spPr bwMode="auto">
          <a:xfrm>
            <a:off x="6294803" y="6569792"/>
            <a:ext cx="866502" cy="191497"/>
          </a:xfrm>
          <a:prstGeom prst="rect">
            <a:avLst/>
          </a:prstGeom>
          <a:noFill/>
        </p:spPr>
      </p:pic>
      <p:pic>
        <p:nvPicPr>
          <p:cNvPr id="2060" name="Picture 12" descr="http://inspire.ec.europa.eu/events/conferences/inspire_2011/logos/conterra_Logo_RGB_300_3,5cm.jpg"/>
          <p:cNvPicPr>
            <a:picLocks noChangeAspect="1" noChangeArrowheads="1"/>
          </p:cNvPicPr>
          <p:nvPr/>
        </p:nvPicPr>
        <p:blipFill>
          <a:blip r:embed="rId16"/>
          <a:srcRect/>
          <a:stretch>
            <a:fillRect/>
          </a:stretch>
        </p:blipFill>
        <p:spPr bwMode="auto">
          <a:xfrm>
            <a:off x="7467302" y="6585792"/>
            <a:ext cx="948594" cy="130920"/>
          </a:xfrm>
          <a:prstGeom prst="rect">
            <a:avLst/>
          </a:prstGeom>
          <a:noFill/>
        </p:spPr>
      </p:pic>
      <p:pic>
        <p:nvPicPr>
          <p:cNvPr id="2062" name="Picture 14" descr="http://se-mashup.fokus.fraunhofer.de:8080/feature-event-clean/samples/ad-insertion/images/fokus.png"/>
          <p:cNvPicPr>
            <a:picLocks noChangeAspect="1" noChangeArrowheads="1"/>
          </p:cNvPicPr>
          <p:nvPr/>
        </p:nvPicPr>
        <p:blipFill>
          <a:blip r:embed="rId17"/>
          <a:srcRect/>
          <a:stretch>
            <a:fillRect/>
          </a:stretch>
        </p:blipFill>
        <p:spPr bwMode="auto">
          <a:xfrm>
            <a:off x="8709984" y="6481533"/>
            <a:ext cx="851656" cy="341111"/>
          </a:xfrm>
          <a:prstGeom prst="rect">
            <a:avLst/>
          </a:prstGeom>
          <a:noFill/>
        </p:spPr>
      </p:pic>
      <p:pic>
        <p:nvPicPr>
          <p:cNvPr id="22" name="Picture 21"/>
          <p:cNvPicPr>
            <a:picLocks noChangeAspect="1"/>
          </p:cNvPicPr>
          <p:nvPr/>
        </p:nvPicPr>
        <p:blipFill>
          <a:blip r:embed="rId18"/>
          <a:stretch>
            <a:fillRect/>
          </a:stretch>
        </p:blipFill>
        <p:spPr>
          <a:xfrm>
            <a:off x="7401340" y="33569"/>
            <a:ext cx="2454388" cy="906330"/>
          </a:xfrm>
          <a:prstGeom prst="rect">
            <a:avLst/>
          </a:prstGeom>
        </p:spPr>
      </p:pic>
      <p:sp>
        <p:nvSpPr>
          <p:cNvPr id="30" name="Text Placeholder 10"/>
          <p:cNvSpPr txBox="1">
            <a:spLocks/>
          </p:cNvSpPr>
          <p:nvPr/>
        </p:nvSpPr>
        <p:spPr>
          <a:xfrm>
            <a:off x="350838" y="1123950"/>
            <a:ext cx="8923337"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buClr>
                <a:srgbClr val="B10034"/>
              </a:buClr>
              <a:defRPr/>
            </a:pPr>
            <a:endParaRPr/>
          </a:p>
        </p:txBody>
      </p:sp>
      <p:cxnSp>
        <p:nvCxnSpPr>
          <p:cNvPr id="24" name="Straight Connector 23"/>
          <p:cNvCxnSpPr/>
          <p:nvPr userDrawn="1"/>
        </p:nvCxnSpPr>
        <p:spPr>
          <a:xfrm>
            <a:off x="350838" y="895580"/>
            <a:ext cx="7050502"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34564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Lst>
  <p:transition spd="med">
    <p:fade/>
  </p:transition>
  <p:timing>
    <p:tnLst>
      <p:par>
        <p:cTn id="1" dur="indefinite" restart="never" nodeType="tmRoot"/>
      </p:par>
    </p:tnLst>
  </p:timing>
  <p:hf hdr="0" ftr="0"/>
  <p:txStyles>
    <p:titleStyle>
      <a:lvl1pPr algn="l" rtl="0" eaLnBrk="1" fontAlgn="base" hangingPunct="1">
        <a:spcBef>
          <a:spcPct val="0"/>
        </a:spcBef>
        <a:spcAft>
          <a:spcPct val="0"/>
        </a:spcAft>
        <a:defRPr sz="2000" kern="1200">
          <a:solidFill>
            <a:srgbClr val="0C71B6"/>
          </a:solidFill>
          <a:latin typeface="Calibri" pitchFamily="34" charset="0"/>
          <a:ea typeface="+mj-ea"/>
          <a:cs typeface="Calibri" pitchFamily="34" charset="0"/>
        </a:defRPr>
      </a:lvl1pPr>
      <a:lvl2pPr algn="l" rtl="0" eaLnBrk="1" fontAlgn="base" hangingPunct="1">
        <a:spcBef>
          <a:spcPct val="0"/>
        </a:spcBef>
        <a:spcAft>
          <a:spcPct val="0"/>
        </a:spcAft>
        <a:defRPr sz="2000">
          <a:solidFill>
            <a:schemeClr val="tx2"/>
          </a:solidFill>
          <a:latin typeface="Calibri" pitchFamily="34" charset="0"/>
          <a:cs typeface="Calibri" pitchFamily="34" charset="0"/>
        </a:defRPr>
      </a:lvl2pPr>
      <a:lvl3pPr algn="l" rtl="0" eaLnBrk="1" fontAlgn="base" hangingPunct="1">
        <a:spcBef>
          <a:spcPct val="0"/>
        </a:spcBef>
        <a:spcAft>
          <a:spcPct val="0"/>
        </a:spcAft>
        <a:defRPr sz="2000">
          <a:solidFill>
            <a:schemeClr val="tx2"/>
          </a:solidFill>
          <a:latin typeface="Calibri" pitchFamily="34" charset="0"/>
          <a:cs typeface="Calibri" pitchFamily="34" charset="0"/>
        </a:defRPr>
      </a:lvl3pPr>
      <a:lvl4pPr algn="l" rtl="0" eaLnBrk="1" fontAlgn="base" hangingPunct="1">
        <a:spcBef>
          <a:spcPct val="0"/>
        </a:spcBef>
        <a:spcAft>
          <a:spcPct val="0"/>
        </a:spcAft>
        <a:defRPr sz="2000">
          <a:solidFill>
            <a:schemeClr val="tx2"/>
          </a:solidFill>
          <a:latin typeface="Calibri" pitchFamily="34" charset="0"/>
          <a:cs typeface="Calibri" pitchFamily="34" charset="0"/>
        </a:defRPr>
      </a:lvl4pPr>
      <a:lvl5pPr algn="l" rtl="0" eaLnBrk="1" fontAlgn="base" hangingPunct="1">
        <a:spcBef>
          <a:spcPct val="0"/>
        </a:spcBef>
        <a:spcAft>
          <a:spcPct val="0"/>
        </a:spcAft>
        <a:defRPr sz="2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2000">
          <a:solidFill>
            <a:schemeClr val="tx2"/>
          </a:solidFill>
          <a:latin typeface="Calibri" pitchFamily="34" charset="0"/>
          <a:cs typeface="Calibri" pitchFamily="34" charset="0"/>
        </a:defRPr>
      </a:lvl6pPr>
      <a:lvl7pPr marL="914400" algn="l" rtl="0" eaLnBrk="1" fontAlgn="base" hangingPunct="1">
        <a:spcBef>
          <a:spcPct val="0"/>
        </a:spcBef>
        <a:spcAft>
          <a:spcPct val="0"/>
        </a:spcAft>
        <a:defRPr sz="2000">
          <a:solidFill>
            <a:schemeClr val="tx2"/>
          </a:solidFill>
          <a:latin typeface="Calibri" pitchFamily="34" charset="0"/>
          <a:cs typeface="Calibri" pitchFamily="34" charset="0"/>
        </a:defRPr>
      </a:lvl7pPr>
      <a:lvl8pPr marL="1371600" algn="l" rtl="0" eaLnBrk="1" fontAlgn="base" hangingPunct="1">
        <a:spcBef>
          <a:spcPct val="0"/>
        </a:spcBef>
        <a:spcAft>
          <a:spcPct val="0"/>
        </a:spcAft>
        <a:defRPr sz="2000">
          <a:solidFill>
            <a:schemeClr val="tx2"/>
          </a:solidFill>
          <a:latin typeface="Calibri" pitchFamily="34" charset="0"/>
          <a:cs typeface="Calibri" pitchFamily="34" charset="0"/>
        </a:defRPr>
      </a:lvl8pPr>
      <a:lvl9pPr marL="1828800" algn="l" rtl="0" eaLnBrk="1" fontAlgn="base" hangingPunct="1">
        <a:spcBef>
          <a:spcPct val="0"/>
        </a:spcBef>
        <a:spcAft>
          <a:spcPct val="0"/>
        </a:spcAft>
        <a:defRPr sz="2000">
          <a:solidFill>
            <a:schemeClr val="tx2"/>
          </a:solidFill>
          <a:latin typeface="Calibri" pitchFamily="34" charset="0"/>
          <a:cs typeface="Calibri" pitchFamily="34" charset="0"/>
        </a:defRPr>
      </a:lvl9pPr>
    </p:titleStyle>
    <p:bodyStyle>
      <a:lvl1pPr marL="182563" indent="-182563" algn="l" rtl="0" eaLnBrk="1" fontAlgn="base" hangingPunct="1">
        <a:lnSpc>
          <a:spcPct val="90000"/>
        </a:lnSpc>
        <a:spcBef>
          <a:spcPts val="0"/>
        </a:spcBef>
        <a:spcAft>
          <a:spcPts val="400"/>
        </a:spcAft>
        <a:buClr>
          <a:schemeClr val="accent2"/>
        </a:buClr>
        <a:buSzPct val="100000"/>
        <a:buFontTx/>
        <a:buBlip>
          <a:blip r:embed="rId19"/>
        </a:buBlip>
        <a:defRPr sz="1400" kern="1200">
          <a:solidFill>
            <a:schemeClr val="tx1">
              <a:lumMod val="85000"/>
              <a:lumOff val="15000"/>
            </a:schemeClr>
          </a:solidFill>
          <a:latin typeface="Calibri" pitchFamily="34" charset="0"/>
          <a:ea typeface="+mn-ea"/>
          <a:cs typeface="Calibri" pitchFamily="34" charset="0"/>
        </a:defRPr>
      </a:lvl1pPr>
      <a:lvl2pPr marL="357188" indent="-174625" algn="l" rtl="0" eaLnBrk="1" fontAlgn="base" hangingPunct="1">
        <a:lnSpc>
          <a:spcPct val="90000"/>
        </a:lnSpc>
        <a:spcBef>
          <a:spcPts val="0"/>
        </a:spcBef>
        <a:spcAft>
          <a:spcPts val="400"/>
        </a:spcAft>
        <a:buClr>
          <a:schemeClr val="tx2"/>
        </a:buClr>
        <a:buFontTx/>
        <a:buBlip>
          <a:blip r:embed="rId19"/>
        </a:buBlip>
        <a:defRPr sz="1200" kern="1200">
          <a:solidFill>
            <a:schemeClr val="tx1">
              <a:lumMod val="85000"/>
              <a:lumOff val="15000"/>
            </a:schemeClr>
          </a:solidFill>
          <a:latin typeface="Calibri" pitchFamily="34" charset="0"/>
          <a:ea typeface="+mn-ea"/>
          <a:cs typeface="Calibri" pitchFamily="34" charset="0"/>
        </a:defRPr>
      </a:lvl2pPr>
      <a:lvl3pPr marL="539750" indent="-182563" algn="l" rtl="0" eaLnBrk="1" fontAlgn="base" hangingPunct="1">
        <a:lnSpc>
          <a:spcPct val="90000"/>
        </a:lnSpc>
        <a:spcBef>
          <a:spcPts val="0"/>
        </a:spcBef>
        <a:spcAft>
          <a:spcPts val="400"/>
        </a:spcAft>
        <a:buFontTx/>
        <a:buBlip>
          <a:blip r:embed="rId19"/>
        </a:buBlip>
        <a:defRPr sz="1100" kern="1200">
          <a:solidFill>
            <a:schemeClr val="tx1">
              <a:lumMod val="85000"/>
              <a:lumOff val="15000"/>
            </a:schemeClr>
          </a:solidFill>
          <a:latin typeface="Calibri" pitchFamily="34" charset="0"/>
          <a:ea typeface="+mn-ea"/>
          <a:cs typeface="Calibri" pitchFamily="34" charset="0"/>
        </a:defRPr>
      </a:lvl3pPr>
      <a:lvl4pPr marL="712788" indent="-173038" algn="l" rtl="0" eaLnBrk="1" fontAlgn="base" hangingPunct="1">
        <a:lnSpc>
          <a:spcPct val="90000"/>
        </a:lnSpc>
        <a:spcBef>
          <a:spcPts val="0"/>
        </a:spcBef>
        <a:spcAft>
          <a:spcPts val="400"/>
        </a:spcAft>
        <a:buFontTx/>
        <a:buBlip>
          <a:blip r:embed="rId19"/>
        </a:buBlip>
        <a:defRPr sz="1000" kern="1200">
          <a:solidFill>
            <a:schemeClr val="tx1">
              <a:lumMod val="85000"/>
              <a:lumOff val="15000"/>
            </a:schemeClr>
          </a:solidFill>
          <a:latin typeface="Calibri" pitchFamily="34" charset="0"/>
          <a:ea typeface="+mn-ea"/>
          <a:cs typeface="Calibri" pitchFamily="34" charset="0"/>
        </a:defRPr>
      </a:lvl4pPr>
      <a:lvl5pPr marL="895350" indent="-182563" algn="l" rtl="0" eaLnBrk="1" fontAlgn="base" hangingPunct="1">
        <a:lnSpc>
          <a:spcPct val="90000"/>
        </a:lnSpc>
        <a:spcBef>
          <a:spcPts val="0"/>
        </a:spcBef>
        <a:spcAft>
          <a:spcPts val="400"/>
        </a:spcAft>
        <a:buFontTx/>
        <a:buBlip>
          <a:blip r:embed="rId19"/>
        </a:buBlip>
        <a:defRPr sz="1000" kern="1200">
          <a:solidFill>
            <a:schemeClr val="tx1">
              <a:lumMod val="85000"/>
              <a:lumOff val="15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838" y="0"/>
            <a:ext cx="7050502" cy="8955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enter text – Header should be Calibri 20, no more than 2 lines </a:t>
            </a:r>
            <a:endParaRPr lang="en-GB" dirty="0" smtClean="0"/>
          </a:p>
        </p:txBody>
      </p:sp>
      <p:sp>
        <p:nvSpPr>
          <p:cNvPr id="4099" name="Text Placeholder 2"/>
          <p:cNvSpPr>
            <a:spLocks noGrp="1"/>
          </p:cNvSpPr>
          <p:nvPr>
            <p:ph type="body" idx="1"/>
          </p:nvPr>
        </p:nvSpPr>
        <p:spPr bwMode="auto">
          <a:xfrm>
            <a:off x="350838" y="1916113"/>
            <a:ext cx="9210675"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nl-NL" dirty="0" err="1" smtClean="0"/>
              <a:t>Text</a:t>
            </a:r>
            <a:endParaRPr lang="nl-NL" dirty="0" smtClean="0"/>
          </a:p>
          <a:p>
            <a:pPr lvl="1"/>
            <a:r>
              <a:rPr lang="nl-NL" dirty="0" err="1" smtClean="0"/>
              <a:t>Text</a:t>
            </a:r>
            <a:endParaRPr lang="nl-NL" dirty="0" smtClean="0"/>
          </a:p>
          <a:p>
            <a:pPr lvl="2"/>
            <a:r>
              <a:rPr lang="nl-NL" dirty="0" err="1" smtClean="0"/>
              <a:t>Text</a:t>
            </a:r>
            <a:endParaRPr lang="nl-NL" dirty="0" smtClean="0"/>
          </a:p>
          <a:p>
            <a:pPr lvl="3"/>
            <a:r>
              <a:rPr lang="nl-NL" dirty="0" err="1" smtClean="0"/>
              <a:t>Text</a:t>
            </a:r>
            <a:r>
              <a:rPr lang="nl-NL" dirty="0" smtClean="0"/>
              <a:t>	</a:t>
            </a:r>
          </a:p>
          <a:p>
            <a:endParaRPr lang="nl-NL" dirty="0"/>
          </a:p>
        </p:txBody>
      </p:sp>
      <p:sp>
        <p:nvSpPr>
          <p:cNvPr id="8" name="Slide Number Placeholder 7"/>
          <p:cNvSpPr>
            <a:spLocks noGrp="1"/>
          </p:cNvSpPr>
          <p:nvPr>
            <p:ph type="sldNum" sz="quarter" idx="4"/>
          </p:nvPr>
        </p:nvSpPr>
        <p:spPr>
          <a:xfrm>
            <a:off x="9489630" y="6711950"/>
            <a:ext cx="327570" cy="117475"/>
          </a:xfrm>
          <a:prstGeom prst="rect">
            <a:avLst/>
          </a:prstGeom>
        </p:spPr>
        <p:txBody>
          <a:bodyPr vert="horz" lIns="91440" tIns="45720" rIns="91440" bIns="45720" rtlCol="0" anchor="ctr"/>
          <a:lstStyle>
            <a:lvl1pPr algn="r">
              <a:defRPr sz="800" smtClean="0">
                <a:solidFill>
                  <a:schemeClr val="accent5"/>
                </a:solidFill>
                <a:latin typeface="Calibri" pitchFamily="34" charset="0"/>
                <a:cs typeface="Calibri" pitchFamily="34" charset="0"/>
              </a:defRPr>
            </a:lvl1pPr>
          </a:lstStyle>
          <a:p>
            <a:pPr>
              <a:defRPr/>
            </a:pPr>
            <a:fld id="{6A9CE626-3159-4274-8158-4292551456C4}" type="slidenum">
              <a:rPr lang="en-GB">
                <a:solidFill>
                  <a:srgbClr val="FFC000"/>
                </a:solidFill>
              </a:rPr>
              <a:pPr>
                <a:defRPr/>
              </a:pPr>
              <a:t>‹#›</a:t>
            </a:fld>
            <a:endParaRPr lang="en-GB" dirty="0">
              <a:solidFill>
                <a:srgbClr val="FFC000"/>
              </a:solidFill>
            </a:endParaRPr>
          </a:p>
        </p:txBody>
      </p:sp>
      <p:pic>
        <p:nvPicPr>
          <p:cNvPr id="2" name="Picture 2"/>
          <p:cNvPicPr>
            <a:picLocks noChangeAspect="1" noChangeArrowheads="1"/>
          </p:cNvPicPr>
          <p:nvPr/>
        </p:nvPicPr>
        <p:blipFill>
          <a:blip r:embed="rId10" cstate="print"/>
          <a:srcRect/>
          <a:stretch>
            <a:fillRect/>
          </a:stretch>
        </p:blipFill>
        <p:spPr bwMode="auto">
          <a:xfrm>
            <a:off x="867481" y="6556168"/>
            <a:ext cx="1518593" cy="193344"/>
          </a:xfrm>
          <a:prstGeom prst="rect">
            <a:avLst/>
          </a:prstGeom>
          <a:noFill/>
          <a:ln w="9525">
            <a:noFill/>
            <a:miter lim="800000"/>
            <a:headEnd/>
            <a:tailEnd/>
          </a:ln>
          <a:effectLst/>
        </p:spPr>
      </p:pic>
      <p:sp>
        <p:nvSpPr>
          <p:cNvPr id="9" name="Date Placeholder 8"/>
          <p:cNvSpPr>
            <a:spLocks noGrp="1"/>
          </p:cNvSpPr>
          <p:nvPr>
            <p:ph type="dt" sz="half" idx="2"/>
          </p:nvPr>
        </p:nvSpPr>
        <p:spPr>
          <a:xfrm>
            <a:off x="-15690" y="6535281"/>
            <a:ext cx="936130" cy="201600"/>
          </a:xfrm>
          <a:prstGeom prst="rect">
            <a:avLst/>
          </a:prstGeom>
        </p:spPr>
        <p:txBody>
          <a:bodyPr vert="horz" lIns="91440" tIns="45720" rIns="91440" bIns="45720" rtlCol="0" anchor="ctr"/>
          <a:lstStyle>
            <a:lvl1pPr algn="l" rtl="0" fontAlgn="auto">
              <a:spcBef>
                <a:spcPts val="0"/>
              </a:spcBef>
              <a:spcAft>
                <a:spcPts val="0"/>
              </a:spcAft>
              <a:defRPr lang="de-CH" sz="700" kern="1200" smtClean="0">
                <a:solidFill>
                  <a:schemeClr val="accent5"/>
                </a:solidFill>
                <a:latin typeface="+mn-lt"/>
                <a:ea typeface="+mn-ea"/>
                <a:cs typeface="+mn-cs"/>
              </a:defRPr>
            </a:lvl1pPr>
          </a:lstStyle>
          <a:p>
            <a:pPr>
              <a:defRPr/>
            </a:pPr>
            <a:r>
              <a:rPr lang="en-US" dirty="0">
                <a:solidFill>
                  <a:srgbClr val="FFC000"/>
                </a:solidFill>
              </a:rPr>
              <a:t>ODIP Project</a:t>
            </a:r>
            <a:endParaRPr lang="de-DE" dirty="0">
              <a:solidFill>
                <a:srgbClr val="FFC000"/>
              </a:solidFill>
            </a:endParaRPr>
          </a:p>
          <a:p>
            <a:pPr>
              <a:defRPr/>
            </a:pPr>
            <a:r>
              <a:rPr lang="de-DE" dirty="0">
                <a:solidFill>
                  <a:srgbClr val="FFC000"/>
                </a:solidFill>
              </a:rPr>
              <a:t>Copyright © 2015</a:t>
            </a:r>
          </a:p>
          <a:p>
            <a:pPr>
              <a:defRPr/>
            </a:pPr>
            <a:r>
              <a:rPr lang="de-DE" dirty="0">
                <a:solidFill>
                  <a:srgbClr val="FFC000"/>
                </a:solidFill>
              </a:rPr>
              <a:t>All </a:t>
            </a:r>
            <a:r>
              <a:rPr lang="de-DE" dirty="0" err="1">
                <a:solidFill>
                  <a:srgbClr val="FFC000"/>
                </a:solidFill>
              </a:rPr>
              <a:t>rights</a:t>
            </a:r>
            <a:r>
              <a:rPr lang="de-DE" dirty="0">
                <a:solidFill>
                  <a:srgbClr val="FFC000"/>
                </a:solidFill>
              </a:rPr>
              <a:t> </a:t>
            </a:r>
            <a:r>
              <a:rPr lang="de-DE" dirty="0" err="1">
                <a:solidFill>
                  <a:srgbClr val="FFC000"/>
                </a:solidFill>
              </a:rPr>
              <a:t>reserved</a:t>
            </a:r>
            <a:r>
              <a:rPr lang="de-DE" dirty="0">
                <a:solidFill>
                  <a:srgbClr val="FFC000"/>
                </a:solidFill>
              </a:rPr>
              <a:t>.</a:t>
            </a:r>
            <a:endParaRPr lang="en-US" dirty="0">
              <a:solidFill>
                <a:srgbClr val="FFC000"/>
              </a:solidFill>
            </a:endParaRPr>
          </a:p>
        </p:txBody>
      </p:sp>
      <p:grpSp>
        <p:nvGrpSpPr>
          <p:cNvPr id="15" name="Group_Sticker" hidden="1"/>
          <p:cNvGrpSpPr>
            <a:grpSpLocks/>
          </p:cNvGrpSpPr>
          <p:nvPr>
            <p:custDataLst>
              <p:tags r:id="rId8"/>
            </p:custDataLst>
          </p:nvPr>
        </p:nvGrpSpPr>
        <p:grpSpPr bwMode="auto">
          <a:xfrm>
            <a:off x="8999666" y="1036910"/>
            <a:ext cx="561974" cy="247650"/>
            <a:chOff x="5328" y="618"/>
            <a:chExt cx="354" cy="156"/>
          </a:xfrm>
        </p:grpSpPr>
        <p:sp>
          <p:nvSpPr>
            <p:cNvPr id="19" name="Rectangle 109"/>
            <p:cNvSpPr>
              <a:spLocks noChangeArrowheads="1"/>
            </p:cNvSpPr>
            <p:nvPr/>
          </p:nvSpPr>
          <p:spPr bwMode="auto">
            <a:xfrm>
              <a:off x="5328" y="618"/>
              <a:ext cx="354" cy="156"/>
            </a:xfrm>
            <a:prstGeom prst="rect">
              <a:avLst/>
            </a:prstGeom>
            <a:noFill/>
            <a:ln w="9525">
              <a:noFill/>
              <a:miter lim="800000"/>
              <a:headEnd/>
              <a:tailEnd/>
            </a:ln>
            <a:effectLst/>
          </p:spPr>
          <p:txBody>
            <a:bodyPr wrap="none" lIns="0" tIns="46038" rIns="0" bIns="46038" anchor="ctr">
              <a:spAutoFit/>
            </a:bodyPr>
            <a:lstStyle/>
            <a:p>
              <a:pPr algn="ctr" eaLnBrk="0" hangingPunct="0">
                <a:tabLst>
                  <a:tab pos="6400800" algn="r"/>
                  <a:tab pos="8636000" algn="r"/>
                </a:tabLst>
              </a:pPr>
              <a:r>
                <a:rPr lang="en-GB" sz="1000" b="1" dirty="0" smtClean="0">
                  <a:solidFill>
                    <a:srgbClr val="002060"/>
                  </a:solidFill>
                </a:rPr>
                <a:t>STICKER</a:t>
              </a:r>
              <a:endParaRPr lang="en-GB" sz="1000" b="1" dirty="0">
                <a:solidFill>
                  <a:srgbClr val="002060"/>
                </a:solidFill>
              </a:endParaRPr>
            </a:p>
          </p:txBody>
        </p:sp>
        <p:sp>
          <p:nvSpPr>
            <p:cNvPr id="20" name="Line 110"/>
            <p:cNvSpPr>
              <a:spLocks noChangeShapeType="1"/>
            </p:cNvSpPr>
            <p:nvPr/>
          </p:nvSpPr>
          <p:spPr bwMode="auto">
            <a:xfrm>
              <a:off x="5328" y="623"/>
              <a:ext cx="354" cy="1"/>
            </a:xfrm>
            <a:prstGeom prst="line">
              <a:avLst/>
            </a:prstGeom>
            <a:noFill/>
            <a:ln w="9525">
              <a:solidFill>
                <a:schemeClr val="tx1"/>
              </a:solidFill>
              <a:round/>
              <a:headEnd type="none" w="sm" len="sm"/>
              <a:tailEnd type="none" w="sm" len="sm"/>
            </a:ln>
            <a:effectLst/>
          </p:spPr>
          <p:txBody>
            <a:bodyPr wrap="none" anchor="ctr"/>
            <a:lstStyle/>
            <a:p>
              <a:endParaRPr lang="en-GB">
                <a:solidFill>
                  <a:srgbClr val="002060"/>
                </a:solidFill>
              </a:endParaRPr>
            </a:p>
          </p:txBody>
        </p:sp>
        <p:sp>
          <p:nvSpPr>
            <p:cNvPr id="21" name="Line 111"/>
            <p:cNvSpPr>
              <a:spLocks noChangeShapeType="1"/>
            </p:cNvSpPr>
            <p:nvPr/>
          </p:nvSpPr>
          <p:spPr bwMode="auto">
            <a:xfrm>
              <a:off x="5328" y="767"/>
              <a:ext cx="354" cy="1"/>
            </a:xfrm>
            <a:prstGeom prst="line">
              <a:avLst/>
            </a:prstGeom>
            <a:noFill/>
            <a:ln w="9525">
              <a:solidFill>
                <a:schemeClr val="tx1"/>
              </a:solidFill>
              <a:round/>
              <a:headEnd type="none" w="sm" len="sm"/>
              <a:tailEnd type="none" w="sm" len="sm"/>
            </a:ln>
            <a:effectLst/>
          </p:spPr>
          <p:txBody>
            <a:bodyPr wrap="none" anchor="ctr"/>
            <a:lstStyle/>
            <a:p>
              <a:endParaRPr lang="en-GB">
                <a:solidFill>
                  <a:srgbClr val="002060"/>
                </a:solidFill>
              </a:endParaRPr>
            </a:p>
          </p:txBody>
        </p:sp>
      </p:grpSp>
      <p:sp>
        <p:nvSpPr>
          <p:cNvPr id="16" name="FootnoteAndSource" hidden="1"/>
          <p:cNvSpPr txBox="1"/>
          <p:nvPr>
            <p:custDataLst>
              <p:tags r:id="rId9"/>
            </p:custDataLst>
          </p:nvPr>
        </p:nvSpPr>
        <p:spPr>
          <a:xfrm>
            <a:off x="406842" y="6207003"/>
            <a:ext cx="956475" cy="174407"/>
          </a:xfrm>
          <a:prstGeom prst="rect">
            <a:avLst/>
          </a:prstGeom>
          <a:noFill/>
        </p:spPr>
        <p:txBody>
          <a:bodyPr vert="horz" wrap="none" lIns="0" tIns="25400" rIns="0" bIns="25400" rtlCol="0">
            <a:spAutoFit/>
          </a:bodyPr>
          <a:lstStyle/>
          <a:p>
            <a:pPr marL="429768" indent="-429768" fontAlgn="auto">
              <a:spcBef>
                <a:spcPts val="0"/>
              </a:spcBef>
              <a:spcAft>
                <a:spcPts val="0"/>
              </a:spcAft>
              <a:tabLst>
                <a:tab pos="347472" algn="r"/>
              </a:tabLst>
              <a:defRPr/>
            </a:pPr>
            <a:r>
              <a:rPr lang="de-DE" sz="800" dirty="0" err="1" smtClean="0">
                <a:solidFill>
                  <a:srgbClr val="002060"/>
                </a:solidFill>
              </a:rPr>
              <a:t>FootnoteAndSource</a:t>
            </a:r>
            <a:endParaRPr lang="de-DE" sz="800" dirty="0" smtClean="0">
              <a:solidFill>
                <a:srgbClr val="002060"/>
              </a:solidFill>
            </a:endParaRPr>
          </a:p>
        </p:txBody>
      </p:sp>
      <p:sp>
        <p:nvSpPr>
          <p:cNvPr id="17" name="CapgeminiBox" hidden="1"/>
          <p:cNvSpPr>
            <a:spLocks noGrp="1" noChangeArrowheads="1"/>
          </p:cNvSpPr>
          <p:nvPr/>
        </p:nvSpPr>
        <p:spPr bwMode="auto">
          <a:xfrm>
            <a:off x="-1905047" y="20250"/>
            <a:ext cx="1905048" cy="276999"/>
          </a:xfrm>
          <a:prstGeom prst="rect">
            <a:avLst/>
          </a:prstGeom>
          <a:noFill/>
          <a:ln w="9525">
            <a:noFill/>
            <a:miter lim="800000"/>
            <a:headEnd/>
            <a:tailEnd/>
          </a:ln>
          <a:effectLst/>
        </p:spPr>
        <p:txBody>
          <a:bodyPr wrap="square">
            <a:spAutoFit/>
          </a:bodyPr>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a:defRPr/>
            </a:pPr>
            <a:r>
              <a:rPr lang="en-GB" dirty="0" err="1" smtClean="0">
                <a:solidFill>
                  <a:srgbClr val="002060">
                    <a:lumMod val="85000"/>
                    <a:lumOff val="15000"/>
                  </a:srgbClr>
                </a:solidFill>
              </a:rPr>
              <a:t>Capgemini</a:t>
            </a:r>
            <a:r>
              <a:rPr lang="en-GB" dirty="0" smtClean="0">
                <a:solidFill>
                  <a:srgbClr val="002060">
                    <a:lumMod val="85000"/>
                    <a:lumOff val="15000"/>
                  </a:srgbClr>
                </a:solidFill>
              </a:rPr>
              <a:t> Consulting v7.6</a:t>
            </a:r>
          </a:p>
        </p:txBody>
      </p:sp>
      <p:pic>
        <p:nvPicPr>
          <p:cNvPr id="2050" name="Picture 2" descr="http://semanticweb.com/files/2013/09/ODI.png"/>
          <p:cNvPicPr>
            <a:picLocks noChangeAspect="1" noChangeArrowheads="1"/>
          </p:cNvPicPr>
          <p:nvPr/>
        </p:nvPicPr>
        <p:blipFill>
          <a:blip r:embed="rId11"/>
          <a:srcRect l="13980" t="31437" r="13900" b="36396"/>
          <a:stretch>
            <a:fillRect/>
          </a:stretch>
        </p:blipFill>
        <p:spPr bwMode="auto">
          <a:xfrm>
            <a:off x="2685721" y="6549818"/>
            <a:ext cx="658907" cy="193344"/>
          </a:xfrm>
          <a:prstGeom prst="rect">
            <a:avLst/>
          </a:prstGeom>
          <a:noFill/>
        </p:spPr>
      </p:pic>
      <p:pic>
        <p:nvPicPr>
          <p:cNvPr id="2052" name="Picture 4" descr="http://www.intrasoft-intl.dk/images/logo.png"/>
          <p:cNvPicPr>
            <a:picLocks noChangeAspect="1" noChangeArrowheads="1"/>
          </p:cNvPicPr>
          <p:nvPr/>
        </p:nvPicPr>
        <p:blipFill>
          <a:blip r:embed="rId12"/>
          <a:srcRect/>
          <a:stretch>
            <a:fillRect/>
          </a:stretch>
        </p:blipFill>
        <p:spPr bwMode="auto">
          <a:xfrm>
            <a:off x="3656975" y="6542057"/>
            <a:ext cx="648089" cy="199343"/>
          </a:xfrm>
          <a:prstGeom prst="rect">
            <a:avLst/>
          </a:prstGeom>
          <a:noFill/>
        </p:spPr>
      </p:pic>
      <p:pic>
        <p:nvPicPr>
          <p:cNvPr id="2054" name="Picture 6" descr="http://www.legal-online.be/websites/39/uploads/image/logo%20Time%20Lex(1).jpg"/>
          <p:cNvPicPr>
            <a:picLocks noChangeAspect="1" noChangeArrowheads="1"/>
          </p:cNvPicPr>
          <p:nvPr/>
        </p:nvPicPr>
        <p:blipFill>
          <a:blip r:embed="rId13"/>
          <a:srcRect b="10550"/>
          <a:stretch>
            <a:fillRect/>
          </a:stretch>
        </p:blipFill>
        <p:spPr bwMode="auto">
          <a:xfrm>
            <a:off x="4611061" y="6545557"/>
            <a:ext cx="235540" cy="211393"/>
          </a:xfrm>
          <a:prstGeom prst="rect">
            <a:avLst/>
          </a:prstGeom>
          <a:noFill/>
        </p:spPr>
      </p:pic>
      <p:pic>
        <p:nvPicPr>
          <p:cNvPr id="2056" name="Picture 8" descr="http://www.sogeti.de/fileadmin/user_upload/Sogeti_cmyk.jpg"/>
          <p:cNvPicPr>
            <a:picLocks noChangeAspect="1" noChangeArrowheads="1"/>
          </p:cNvPicPr>
          <p:nvPr/>
        </p:nvPicPr>
        <p:blipFill>
          <a:blip r:embed="rId14"/>
          <a:srcRect/>
          <a:stretch>
            <a:fillRect/>
          </a:stretch>
        </p:blipFill>
        <p:spPr bwMode="auto">
          <a:xfrm>
            <a:off x="5154979" y="6544412"/>
            <a:ext cx="840970" cy="185106"/>
          </a:xfrm>
          <a:prstGeom prst="rect">
            <a:avLst/>
          </a:prstGeom>
          <a:noFill/>
        </p:spPr>
      </p:pic>
      <p:pic>
        <p:nvPicPr>
          <p:cNvPr id="2058" name="Picture 10" descr="http://upload.wikimedia.org/wikipedia/commons/thumb/a/a7/University_of_Southampton_Logo.svg/2000px-University_of_Southampton_Logo.svg.png"/>
          <p:cNvPicPr>
            <a:picLocks noChangeAspect="1" noChangeArrowheads="1"/>
          </p:cNvPicPr>
          <p:nvPr/>
        </p:nvPicPr>
        <p:blipFill>
          <a:blip r:embed="rId15"/>
          <a:srcRect/>
          <a:stretch>
            <a:fillRect/>
          </a:stretch>
        </p:blipFill>
        <p:spPr bwMode="auto">
          <a:xfrm>
            <a:off x="6294803" y="6569792"/>
            <a:ext cx="866502" cy="191497"/>
          </a:xfrm>
          <a:prstGeom prst="rect">
            <a:avLst/>
          </a:prstGeom>
          <a:noFill/>
        </p:spPr>
      </p:pic>
      <p:pic>
        <p:nvPicPr>
          <p:cNvPr id="2060" name="Picture 12" descr="http://inspire.ec.europa.eu/events/conferences/inspire_2011/logos/conterra_Logo_RGB_300_3,5cm.jpg"/>
          <p:cNvPicPr>
            <a:picLocks noChangeAspect="1" noChangeArrowheads="1"/>
          </p:cNvPicPr>
          <p:nvPr/>
        </p:nvPicPr>
        <p:blipFill>
          <a:blip r:embed="rId16"/>
          <a:srcRect/>
          <a:stretch>
            <a:fillRect/>
          </a:stretch>
        </p:blipFill>
        <p:spPr bwMode="auto">
          <a:xfrm>
            <a:off x="7467302" y="6585792"/>
            <a:ext cx="948594" cy="130920"/>
          </a:xfrm>
          <a:prstGeom prst="rect">
            <a:avLst/>
          </a:prstGeom>
          <a:noFill/>
        </p:spPr>
      </p:pic>
      <p:pic>
        <p:nvPicPr>
          <p:cNvPr id="2062" name="Picture 14" descr="http://se-mashup.fokus.fraunhofer.de:8080/feature-event-clean/samples/ad-insertion/images/fokus.png"/>
          <p:cNvPicPr>
            <a:picLocks noChangeAspect="1" noChangeArrowheads="1"/>
          </p:cNvPicPr>
          <p:nvPr/>
        </p:nvPicPr>
        <p:blipFill>
          <a:blip r:embed="rId17"/>
          <a:srcRect/>
          <a:stretch>
            <a:fillRect/>
          </a:stretch>
        </p:blipFill>
        <p:spPr bwMode="auto">
          <a:xfrm>
            <a:off x="8709984" y="6481533"/>
            <a:ext cx="851656" cy="341111"/>
          </a:xfrm>
          <a:prstGeom prst="rect">
            <a:avLst/>
          </a:prstGeom>
          <a:noFill/>
        </p:spPr>
      </p:pic>
      <p:pic>
        <p:nvPicPr>
          <p:cNvPr id="22" name="Picture 21"/>
          <p:cNvPicPr>
            <a:picLocks noChangeAspect="1"/>
          </p:cNvPicPr>
          <p:nvPr/>
        </p:nvPicPr>
        <p:blipFill>
          <a:blip r:embed="rId18"/>
          <a:stretch>
            <a:fillRect/>
          </a:stretch>
        </p:blipFill>
        <p:spPr>
          <a:xfrm>
            <a:off x="7401340" y="33569"/>
            <a:ext cx="2454388" cy="906330"/>
          </a:xfrm>
          <a:prstGeom prst="rect">
            <a:avLst/>
          </a:prstGeom>
        </p:spPr>
      </p:pic>
      <p:sp>
        <p:nvSpPr>
          <p:cNvPr id="30" name="Text Placeholder 10"/>
          <p:cNvSpPr txBox="1">
            <a:spLocks/>
          </p:cNvSpPr>
          <p:nvPr/>
        </p:nvSpPr>
        <p:spPr>
          <a:xfrm>
            <a:off x="350838" y="1123950"/>
            <a:ext cx="8923337"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lnSpc>
                <a:spcPct val="90000"/>
              </a:lnSpc>
              <a:spcBef>
                <a:spcPts val="0"/>
              </a:spcBef>
              <a:spcAft>
                <a:spcPts val="400"/>
              </a:spcAft>
              <a:buClr>
                <a:schemeClr val="accent2"/>
              </a:buClr>
              <a:buSzPct val="100000"/>
              <a:buFontTx/>
              <a:buNone/>
              <a:defRPr lang="en-US" sz="1800" i="1" kern="1200" dirty="0" smtClean="0">
                <a:solidFill>
                  <a:srgbClr val="FF6600"/>
                </a:solidFill>
                <a:latin typeface="Calibri" pitchFamily="34" charset="0"/>
                <a:ea typeface="+mn-ea"/>
                <a:cs typeface="Calibri" pitchFamily="34" charset="0"/>
              </a:defRPr>
            </a:lvl1pPr>
          </a:lstStyle>
          <a:p>
            <a:pPr>
              <a:buClr>
                <a:srgbClr val="0070C0"/>
              </a:buClr>
              <a:defRPr/>
            </a:pPr>
            <a:endParaRPr/>
          </a:p>
        </p:txBody>
      </p:sp>
      <p:cxnSp>
        <p:nvCxnSpPr>
          <p:cNvPr id="23" name="Straight Connector 22"/>
          <p:cNvCxnSpPr/>
          <p:nvPr userDrawn="1"/>
        </p:nvCxnSpPr>
        <p:spPr>
          <a:xfrm>
            <a:off x="350838" y="895580"/>
            <a:ext cx="7050502"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49250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Lst>
  <p:transition spd="med">
    <p:fade/>
  </p:transition>
  <p:timing>
    <p:tnLst>
      <p:par>
        <p:cTn id="1" dur="indefinite" restart="never" nodeType="tmRoot"/>
      </p:par>
    </p:tnLst>
  </p:timing>
  <p:hf hdr="0" ftr="0"/>
  <p:txStyles>
    <p:titleStyle>
      <a:lvl1pPr algn="l" rtl="0" eaLnBrk="1" fontAlgn="base" hangingPunct="1">
        <a:spcBef>
          <a:spcPct val="0"/>
        </a:spcBef>
        <a:spcAft>
          <a:spcPct val="0"/>
        </a:spcAft>
        <a:defRPr sz="2000" kern="1200">
          <a:solidFill>
            <a:srgbClr val="0C71B6"/>
          </a:solidFill>
          <a:latin typeface="Calibri" pitchFamily="34" charset="0"/>
          <a:ea typeface="+mj-ea"/>
          <a:cs typeface="Calibri" pitchFamily="34" charset="0"/>
        </a:defRPr>
      </a:lvl1pPr>
      <a:lvl2pPr algn="l" rtl="0" eaLnBrk="1" fontAlgn="base" hangingPunct="1">
        <a:spcBef>
          <a:spcPct val="0"/>
        </a:spcBef>
        <a:spcAft>
          <a:spcPct val="0"/>
        </a:spcAft>
        <a:defRPr sz="2000">
          <a:solidFill>
            <a:schemeClr val="tx2"/>
          </a:solidFill>
          <a:latin typeface="Calibri" pitchFamily="34" charset="0"/>
          <a:cs typeface="Calibri" pitchFamily="34" charset="0"/>
        </a:defRPr>
      </a:lvl2pPr>
      <a:lvl3pPr algn="l" rtl="0" eaLnBrk="1" fontAlgn="base" hangingPunct="1">
        <a:spcBef>
          <a:spcPct val="0"/>
        </a:spcBef>
        <a:spcAft>
          <a:spcPct val="0"/>
        </a:spcAft>
        <a:defRPr sz="2000">
          <a:solidFill>
            <a:schemeClr val="tx2"/>
          </a:solidFill>
          <a:latin typeface="Calibri" pitchFamily="34" charset="0"/>
          <a:cs typeface="Calibri" pitchFamily="34" charset="0"/>
        </a:defRPr>
      </a:lvl3pPr>
      <a:lvl4pPr algn="l" rtl="0" eaLnBrk="1" fontAlgn="base" hangingPunct="1">
        <a:spcBef>
          <a:spcPct val="0"/>
        </a:spcBef>
        <a:spcAft>
          <a:spcPct val="0"/>
        </a:spcAft>
        <a:defRPr sz="2000">
          <a:solidFill>
            <a:schemeClr val="tx2"/>
          </a:solidFill>
          <a:latin typeface="Calibri" pitchFamily="34" charset="0"/>
          <a:cs typeface="Calibri" pitchFamily="34" charset="0"/>
        </a:defRPr>
      </a:lvl4pPr>
      <a:lvl5pPr algn="l" rtl="0" eaLnBrk="1" fontAlgn="base" hangingPunct="1">
        <a:spcBef>
          <a:spcPct val="0"/>
        </a:spcBef>
        <a:spcAft>
          <a:spcPct val="0"/>
        </a:spcAft>
        <a:defRPr sz="2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2000">
          <a:solidFill>
            <a:schemeClr val="tx2"/>
          </a:solidFill>
          <a:latin typeface="Calibri" pitchFamily="34" charset="0"/>
          <a:cs typeface="Calibri" pitchFamily="34" charset="0"/>
        </a:defRPr>
      </a:lvl6pPr>
      <a:lvl7pPr marL="914400" algn="l" rtl="0" eaLnBrk="1" fontAlgn="base" hangingPunct="1">
        <a:spcBef>
          <a:spcPct val="0"/>
        </a:spcBef>
        <a:spcAft>
          <a:spcPct val="0"/>
        </a:spcAft>
        <a:defRPr sz="2000">
          <a:solidFill>
            <a:schemeClr val="tx2"/>
          </a:solidFill>
          <a:latin typeface="Calibri" pitchFamily="34" charset="0"/>
          <a:cs typeface="Calibri" pitchFamily="34" charset="0"/>
        </a:defRPr>
      </a:lvl7pPr>
      <a:lvl8pPr marL="1371600" algn="l" rtl="0" eaLnBrk="1" fontAlgn="base" hangingPunct="1">
        <a:spcBef>
          <a:spcPct val="0"/>
        </a:spcBef>
        <a:spcAft>
          <a:spcPct val="0"/>
        </a:spcAft>
        <a:defRPr sz="2000">
          <a:solidFill>
            <a:schemeClr val="tx2"/>
          </a:solidFill>
          <a:latin typeface="Calibri" pitchFamily="34" charset="0"/>
          <a:cs typeface="Calibri" pitchFamily="34" charset="0"/>
        </a:defRPr>
      </a:lvl8pPr>
      <a:lvl9pPr marL="1828800" algn="l" rtl="0" eaLnBrk="1" fontAlgn="base" hangingPunct="1">
        <a:spcBef>
          <a:spcPct val="0"/>
        </a:spcBef>
        <a:spcAft>
          <a:spcPct val="0"/>
        </a:spcAft>
        <a:defRPr sz="2000">
          <a:solidFill>
            <a:schemeClr val="tx2"/>
          </a:solidFill>
          <a:latin typeface="Calibri" pitchFamily="34" charset="0"/>
          <a:cs typeface="Calibri" pitchFamily="34" charset="0"/>
        </a:defRPr>
      </a:lvl9pPr>
    </p:titleStyle>
    <p:bodyStyle>
      <a:lvl1pPr marL="182563" indent="-182563" algn="l" rtl="0" eaLnBrk="1" fontAlgn="base" hangingPunct="1">
        <a:lnSpc>
          <a:spcPct val="90000"/>
        </a:lnSpc>
        <a:spcBef>
          <a:spcPts val="0"/>
        </a:spcBef>
        <a:spcAft>
          <a:spcPts val="400"/>
        </a:spcAft>
        <a:buClr>
          <a:schemeClr val="accent2"/>
        </a:buClr>
        <a:buSzPct val="100000"/>
        <a:buFontTx/>
        <a:buBlip>
          <a:blip r:embed="rId19"/>
        </a:buBlip>
        <a:defRPr sz="1400" kern="1200">
          <a:solidFill>
            <a:schemeClr val="tx1">
              <a:lumMod val="85000"/>
              <a:lumOff val="15000"/>
            </a:schemeClr>
          </a:solidFill>
          <a:latin typeface="Calibri" pitchFamily="34" charset="0"/>
          <a:ea typeface="+mn-ea"/>
          <a:cs typeface="Calibri" pitchFamily="34" charset="0"/>
        </a:defRPr>
      </a:lvl1pPr>
      <a:lvl2pPr marL="357188" indent="-174625" algn="l" rtl="0" eaLnBrk="1" fontAlgn="base" hangingPunct="1">
        <a:lnSpc>
          <a:spcPct val="90000"/>
        </a:lnSpc>
        <a:spcBef>
          <a:spcPts val="0"/>
        </a:spcBef>
        <a:spcAft>
          <a:spcPts val="400"/>
        </a:spcAft>
        <a:buClr>
          <a:schemeClr val="tx2"/>
        </a:buClr>
        <a:buFontTx/>
        <a:buBlip>
          <a:blip r:embed="rId19"/>
        </a:buBlip>
        <a:defRPr sz="1200" kern="1200">
          <a:solidFill>
            <a:schemeClr val="tx1">
              <a:lumMod val="85000"/>
              <a:lumOff val="15000"/>
            </a:schemeClr>
          </a:solidFill>
          <a:latin typeface="Calibri" pitchFamily="34" charset="0"/>
          <a:ea typeface="+mn-ea"/>
          <a:cs typeface="Calibri" pitchFamily="34" charset="0"/>
        </a:defRPr>
      </a:lvl2pPr>
      <a:lvl3pPr marL="539750" indent="-182563" algn="l" rtl="0" eaLnBrk="1" fontAlgn="base" hangingPunct="1">
        <a:lnSpc>
          <a:spcPct val="90000"/>
        </a:lnSpc>
        <a:spcBef>
          <a:spcPts val="0"/>
        </a:spcBef>
        <a:spcAft>
          <a:spcPts val="400"/>
        </a:spcAft>
        <a:buFontTx/>
        <a:buBlip>
          <a:blip r:embed="rId19"/>
        </a:buBlip>
        <a:defRPr sz="1100" kern="1200">
          <a:solidFill>
            <a:schemeClr val="tx1">
              <a:lumMod val="85000"/>
              <a:lumOff val="15000"/>
            </a:schemeClr>
          </a:solidFill>
          <a:latin typeface="Calibri" pitchFamily="34" charset="0"/>
          <a:ea typeface="+mn-ea"/>
          <a:cs typeface="Calibri" pitchFamily="34" charset="0"/>
        </a:defRPr>
      </a:lvl3pPr>
      <a:lvl4pPr marL="712788" indent="-173038" algn="l" rtl="0" eaLnBrk="1" fontAlgn="base" hangingPunct="1">
        <a:lnSpc>
          <a:spcPct val="90000"/>
        </a:lnSpc>
        <a:spcBef>
          <a:spcPts val="0"/>
        </a:spcBef>
        <a:spcAft>
          <a:spcPts val="400"/>
        </a:spcAft>
        <a:buFontTx/>
        <a:buBlip>
          <a:blip r:embed="rId19"/>
        </a:buBlip>
        <a:defRPr sz="1000" kern="1200">
          <a:solidFill>
            <a:schemeClr val="tx1">
              <a:lumMod val="85000"/>
              <a:lumOff val="15000"/>
            </a:schemeClr>
          </a:solidFill>
          <a:latin typeface="Calibri" pitchFamily="34" charset="0"/>
          <a:ea typeface="+mn-ea"/>
          <a:cs typeface="Calibri" pitchFamily="34" charset="0"/>
        </a:defRPr>
      </a:lvl4pPr>
      <a:lvl5pPr marL="895350" indent="-182563" algn="l" rtl="0" eaLnBrk="1" fontAlgn="base" hangingPunct="1">
        <a:lnSpc>
          <a:spcPct val="90000"/>
        </a:lnSpc>
        <a:spcBef>
          <a:spcPts val="0"/>
        </a:spcBef>
        <a:spcAft>
          <a:spcPts val="400"/>
        </a:spcAft>
        <a:buFontTx/>
        <a:buBlip>
          <a:blip r:embed="rId19"/>
        </a:buBlip>
        <a:defRPr sz="1000" kern="1200">
          <a:solidFill>
            <a:schemeClr val="tx1">
              <a:lumMod val="85000"/>
              <a:lumOff val="15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ags" Target="../tags/tag30.xml"/><Relationship Id="rId16" Type="http://schemas.openxmlformats.org/officeDocument/2006/relationships/slideLayout" Target="../slideLayouts/slideLayout12.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0.jpeg"/><Relationship Id="rId3" Type="http://schemas.openxmlformats.org/officeDocument/2006/relationships/tags" Target="../tags/tag46.xml"/><Relationship Id="rId7" Type="http://schemas.openxmlformats.org/officeDocument/2006/relationships/image" Target="../media/image27.png"/><Relationship Id="rId12" Type="http://schemas.microsoft.com/office/2007/relationships/diagramDrawing" Target="../diagrams/drawing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4.xml"/><Relationship Id="rId11" Type="http://schemas.openxmlformats.org/officeDocument/2006/relationships/diagramColors" Target="../diagrams/colors1.xml"/><Relationship Id="rId5" Type="http://schemas.openxmlformats.org/officeDocument/2006/relationships/tags" Target="../tags/tag48.xml"/><Relationship Id="rId10" Type="http://schemas.openxmlformats.org/officeDocument/2006/relationships/diagramQuickStyle" Target="../diagrams/quickStyle1.xml"/><Relationship Id="rId4" Type="http://schemas.openxmlformats.org/officeDocument/2006/relationships/tags" Target="../tags/tag47.xml"/><Relationship Id="rId9"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4.xml"/><Relationship Id="rId7" Type="http://schemas.openxmlformats.org/officeDocument/2006/relationships/image" Target="../media/image28.emf"/><Relationship Id="rId2" Type="http://schemas.openxmlformats.org/officeDocument/2006/relationships/tags" Target="../tags/tag4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41.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40.e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slideLayout" Target="../slideLayouts/slideLayout11.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mailto:info@europeandataportal.eu" TargetMode="External"/><Relationship Id="rId2" Type="http://schemas.openxmlformats.org/officeDocument/2006/relationships/hyperlink" Target="mailto:wendy.carrara@capgemini.com"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9.png"/><Relationship Id="rId5" Type="http://schemas.openxmlformats.org/officeDocument/2006/relationships/slideLayout" Target="../slideLayouts/slideLayout10.xml"/><Relationship Id="rId4"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European Data Portal</a:t>
            </a:r>
            <a:endParaRPr lang="en-GB" dirty="0"/>
          </a:p>
        </p:txBody>
      </p:sp>
      <p:sp>
        <p:nvSpPr>
          <p:cNvPr id="3" name="Subtitle 2"/>
          <p:cNvSpPr>
            <a:spLocks noGrp="1"/>
          </p:cNvSpPr>
          <p:nvPr>
            <p:ph type="subTitle" idx="1"/>
          </p:nvPr>
        </p:nvSpPr>
        <p:spPr/>
        <p:txBody>
          <a:bodyPr/>
          <a:lstStyle/>
          <a:p>
            <a:r>
              <a:rPr lang="en-GB" dirty="0" smtClean="0"/>
              <a:t>Activities in a nutshell</a:t>
            </a:r>
            <a:endParaRPr lang="en-GB" dirty="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Data cross-cuts through different sectors of the economy</a:t>
            </a:r>
            <a:endParaRPr lang="en-GB" dirty="0"/>
          </a:p>
        </p:txBody>
      </p:sp>
      <p:sp>
        <p:nvSpPr>
          <p:cNvPr id="3" name="Text Placeholder 2"/>
          <p:cNvSpPr>
            <a:spLocks noGrp="1"/>
          </p:cNvSpPr>
          <p:nvPr>
            <p:ph type="body" sz="quarter" idx="14"/>
          </p:nvPr>
        </p:nvSpPr>
        <p:spPr>
          <a:xfrm>
            <a:off x="1307042" y="1123950"/>
            <a:ext cx="7291916" cy="840230"/>
          </a:xfrm>
        </p:spPr>
        <p:txBody>
          <a:bodyPr/>
          <a:lstStyle/>
          <a:p>
            <a:pPr marL="360363" indent="0" algn="ctr">
              <a:buNone/>
            </a:pPr>
            <a:r>
              <a:rPr lang="en-GB" sz="1800" dirty="0" smtClean="0"/>
              <a:t>Public administration is by far the sector that will gain the most from opening up data, confirming the public sector is the first re-user of its own data</a:t>
            </a:r>
            <a:endParaRPr lang="en-GB" sz="1800" dirty="0"/>
          </a:p>
        </p:txBody>
      </p:sp>
      <p:sp>
        <p:nvSpPr>
          <p:cNvPr id="4" name="Slide Number Placeholder 3"/>
          <p:cNvSpPr>
            <a:spLocks noGrp="1"/>
          </p:cNvSpPr>
          <p:nvPr>
            <p:ph type="sldNum" sz="quarter" idx="4"/>
          </p:nvPr>
        </p:nvSpPr>
        <p:spPr/>
        <p:txBody>
          <a:bodyPr/>
          <a:lstStyle/>
          <a:p>
            <a:pPr>
              <a:defRPr/>
            </a:pPr>
            <a:fld id="{6A9CE626-3159-4274-8158-4292551456C4}" type="slidenum">
              <a:rPr lang="en-GB" smtClean="0">
                <a:solidFill>
                  <a:srgbClr val="FFFFFF">
                    <a:lumMod val="50000"/>
                  </a:srgbClr>
                </a:solidFill>
              </a:rPr>
              <a:pPr>
                <a:defRPr/>
              </a:pPr>
              <a:t>10</a:t>
            </a:fld>
            <a:endParaRPr lang="en-GB" dirty="0">
              <a:solidFill>
                <a:srgbClr val="FFFFFF">
                  <a:lumMod val="50000"/>
                </a:srgbClr>
              </a:solidFill>
            </a:endParaRPr>
          </a:p>
        </p:txBody>
      </p:sp>
      <p:graphicFrame>
        <p:nvGraphicFramePr>
          <p:cNvPr id="7" name="Chart 6"/>
          <p:cNvGraphicFramePr/>
          <p:nvPr>
            <p:extLst/>
          </p:nvPr>
        </p:nvGraphicFramePr>
        <p:xfrm>
          <a:off x="522854" y="2048933"/>
          <a:ext cx="8749622" cy="4239380"/>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Connector 9"/>
          <p:cNvCxnSpPr/>
          <p:nvPr/>
        </p:nvCxnSpPr>
        <p:spPr>
          <a:xfrm>
            <a:off x="712108" y="1818112"/>
            <a:ext cx="8371114" cy="0"/>
          </a:xfrm>
          <a:prstGeom prst="line">
            <a:avLst/>
          </a:prstGeom>
          <a:ln w="12700">
            <a:solidFill>
              <a:srgbClr val="F26829"/>
            </a:solidFill>
            <a:headEnd type="diamond" w="lg" len="lg"/>
            <a:tailEnd type="diamond" w="lg" len="lg"/>
          </a:ln>
        </p:spPr>
        <p:style>
          <a:lnRef idx="2">
            <a:schemeClr val="accent5"/>
          </a:lnRef>
          <a:fillRef idx="0">
            <a:schemeClr val="accent5"/>
          </a:fillRef>
          <a:effectRef idx="1">
            <a:schemeClr val="accent5"/>
          </a:effectRef>
          <a:fontRef idx="minor">
            <a:schemeClr val="tx1"/>
          </a:fontRef>
        </p:style>
      </p:cxnSp>
      <p:sp>
        <p:nvSpPr>
          <p:cNvPr id="8" name="Rectangle 7"/>
          <p:cNvSpPr/>
          <p:nvPr/>
        </p:nvSpPr>
        <p:spPr>
          <a:xfrm>
            <a:off x="2751063" y="1648835"/>
            <a:ext cx="4293204" cy="338554"/>
          </a:xfrm>
          <a:prstGeom prst="rect">
            <a:avLst/>
          </a:prstGeom>
          <a:solidFill>
            <a:schemeClr val="bg1"/>
          </a:solidFill>
        </p:spPr>
        <p:txBody>
          <a:bodyPr wrap="square">
            <a:spAutoFit/>
          </a:bodyPr>
          <a:lstStyle/>
          <a:p>
            <a:pPr algn="ctr">
              <a:defRPr sz="1862" b="0" i="0" u="none" strike="noStrike" kern="1200" spc="0" baseline="0">
                <a:solidFill>
                  <a:srgbClr val="0070C0"/>
                </a:solidFill>
                <a:latin typeface="+mn-lt"/>
                <a:ea typeface="+mn-ea"/>
                <a:cs typeface="+mn-cs"/>
              </a:defRPr>
            </a:pPr>
            <a:r>
              <a:rPr lang="en-GB" sz="1600" b="1" dirty="0" smtClean="0">
                <a:solidFill>
                  <a:srgbClr val="000000"/>
                </a:solidFill>
                <a:latin typeface="Calibri"/>
              </a:rPr>
              <a:t>Total estimated market size per sector 2020</a:t>
            </a:r>
            <a:endParaRPr lang="en-GB" sz="1600" b="1" dirty="0">
              <a:solidFill>
                <a:srgbClr val="000000"/>
              </a:solidFill>
              <a:latin typeface="Calibri"/>
            </a:endParaRPr>
          </a:p>
        </p:txBody>
      </p:sp>
    </p:spTree>
    <p:extLst>
      <p:ext uri="{BB962C8B-B14F-4D97-AF65-F5344CB8AC3E}">
        <p14:creationId xmlns:p14="http://schemas.microsoft.com/office/powerpoint/2010/main" val="20661417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of Open Data re-use</a:t>
            </a:r>
            <a:endParaRPr lang="en-GB" dirty="0"/>
          </a:p>
        </p:txBody>
      </p:sp>
      <p:sp>
        <p:nvSpPr>
          <p:cNvPr id="4" name="Slide Number Placeholder 3"/>
          <p:cNvSpPr>
            <a:spLocks noGrp="1"/>
          </p:cNvSpPr>
          <p:nvPr>
            <p:ph type="sldNum" sz="quarter" idx="4"/>
          </p:nvPr>
        </p:nvSpPr>
        <p:spPr/>
        <p:txBody>
          <a:bodyPr/>
          <a:lstStyle/>
          <a:p>
            <a:pPr>
              <a:defRPr/>
            </a:pPr>
            <a:fld id="{6A9CE626-3159-4274-8158-4292551456C4}" type="slidenum">
              <a:rPr lang="en-GB" smtClean="0">
                <a:solidFill>
                  <a:srgbClr val="FFFFFF">
                    <a:lumMod val="50000"/>
                  </a:srgbClr>
                </a:solidFill>
              </a:rPr>
              <a:pPr>
                <a:defRPr/>
              </a:pPr>
              <a:t>11</a:t>
            </a:fld>
            <a:endParaRPr lang="en-GB" dirty="0">
              <a:solidFill>
                <a:srgbClr val="FFFFFF">
                  <a:lumMod val="50000"/>
                </a:srgbClr>
              </a:solidFill>
            </a:endParaRPr>
          </a:p>
        </p:txBody>
      </p:sp>
      <p:grpSp>
        <p:nvGrpSpPr>
          <p:cNvPr id="40" name="Group 39"/>
          <p:cNvGrpSpPr/>
          <p:nvPr/>
        </p:nvGrpSpPr>
        <p:grpSpPr>
          <a:xfrm>
            <a:off x="522816" y="3960097"/>
            <a:ext cx="8700205" cy="2241021"/>
            <a:chOff x="522816" y="3960097"/>
            <a:chExt cx="8700205" cy="2241021"/>
          </a:xfrm>
        </p:grpSpPr>
        <p:sp>
          <p:nvSpPr>
            <p:cNvPr id="32" name="Double Bracket 31"/>
            <p:cNvSpPr/>
            <p:nvPr/>
          </p:nvSpPr>
          <p:spPr>
            <a:xfrm>
              <a:off x="522816" y="3960097"/>
              <a:ext cx="8700205" cy="2241021"/>
            </a:xfrm>
            <a:prstGeom prst="bracketPair">
              <a:avLst>
                <a:gd name="adj" fmla="val 13307"/>
              </a:avLst>
            </a:prstGeom>
            <a:ln w="38100">
              <a:solidFill>
                <a:srgbClr val="F2682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2C3581"/>
                </a:solidFill>
              </a:endParaRPr>
            </a:p>
          </p:txBody>
        </p:sp>
        <p:sp>
          <p:nvSpPr>
            <p:cNvPr id="33" name="Rectangle 32"/>
            <p:cNvSpPr/>
            <p:nvPr>
              <p:custDataLst>
                <p:tags r:id="rId13"/>
              </p:custDataLst>
            </p:nvPr>
          </p:nvSpPr>
          <p:spPr>
            <a:xfrm>
              <a:off x="776227" y="4029047"/>
              <a:ext cx="2651760" cy="21452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Aft>
                  <a:spcPts val="0"/>
                </a:spcAft>
              </a:pPr>
              <a:r>
                <a:rPr lang="en-GB" b="1" dirty="0" smtClean="0">
                  <a:solidFill>
                    <a:srgbClr val="F9A01B"/>
                  </a:solidFill>
                  <a:cs typeface="Calibri" pitchFamily="34" charset="0"/>
                </a:rPr>
                <a:t>Viomedo</a:t>
              </a:r>
              <a:r>
                <a:rPr lang="en-GB" dirty="0" smtClean="0">
                  <a:solidFill>
                    <a:srgbClr val="F9A01B"/>
                  </a:solidFill>
                  <a:cs typeface="Calibri" pitchFamily="34" charset="0"/>
                </a:rPr>
                <a:t> </a:t>
              </a:r>
              <a:r>
                <a:rPr lang="en-GB" sz="1400" dirty="0" smtClean="0">
                  <a:solidFill>
                    <a:srgbClr val="2C3581"/>
                  </a:solidFill>
                  <a:cs typeface="Calibri" pitchFamily="34" charset="0"/>
                </a:rPr>
                <a:t>is a German business that connects patients with ongoing clinical trials. It is an easily searchable database of current clinical trials, so patients and trial volunteers can quickly find different studies to participate in.</a:t>
              </a:r>
              <a:endParaRPr lang="en-GB" sz="1400" dirty="0">
                <a:solidFill>
                  <a:srgbClr val="2C3581"/>
                </a:solidFill>
                <a:ea typeface="Calibri" panose="020F0502020204030204" pitchFamily="34" charset="0"/>
                <a:cs typeface="Calibri" panose="020F0502020204030204" pitchFamily="34" charset="0"/>
              </a:endParaRPr>
            </a:p>
          </p:txBody>
        </p:sp>
        <p:sp>
          <p:nvSpPr>
            <p:cNvPr id="34" name="Rectangle 33"/>
            <p:cNvSpPr/>
            <p:nvPr>
              <p:custDataLst>
                <p:tags r:id="rId14"/>
              </p:custDataLst>
            </p:nvPr>
          </p:nvSpPr>
          <p:spPr>
            <a:xfrm>
              <a:off x="3627120" y="4029047"/>
              <a:ext cx="2651760" cy="189744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Aft>
                  <a:spcPts val="0"/>
                </a:spcAft>
              </a:pPr>
              <a:r>
                <a:rPr lang="en-GB" b="1" dirty="0" smtClean="0">
                  <a:solidFill>
                    <a:srgbClr val="F9A01B"/>
                  </a:solidFill>
                  <a:cs typeface="Calibri" pitchFamily="34" charset="0"/>
                </a:rPr>
                <a:t>BlindSquare</a:t>
              </a:r>
              <a:r>
                <a:rPr lang="en-GB" sz="1400" dirty="0" smtClean="0">
                  <a:solidFill>
                    <a:srgbClr val="000000"/>
                  </a:solidFill>
                  <a:cs typeface="Calibri" pitchFamily="34" charset="0"/>
                </a:rPr>
                <a:t> </a:t>
              </a:r>
              <a:r>
                <a:rPr lang="en-GB" sz="1400" dirty="0" smtClean="0">
                  <a:solidFill>
                    <a:srgbClr val="2C3581"/>
                  </a:solidFill>
                  <a:cs typeface="Calibri" pitchFamily="34" charset="0"/>
                </a:rPr>
                <a:t>uses open data from OpenStreetMap to help visually impaired people navigate to a given location by alerting users to obstacles in their environment. </a:t>
              </a:r>
            </a:p>
            <a:p>
              <a:pPr>
                <a:lnSpc>
                  <a:spcPct val="115000"/>
                </a:lnSpc>
                <a:spcAft>
                  <a:spcPts val="0"/>
                </a:spcAft>
              </a:pPr>
              <a:endParaRPr lang="en-GB" sz="1400" dirty="0">
                <a:solidFill>
                  <a:srgbClr val="000000"/>
                </a:solidFill>
                <a:cs typeface="Calibri" pitchFamily="34" charset="0"/>
              </a:endParaRPr>
            </a:p>
          </p:txBody>
        </p:sp>
        <p:sp>
          <p:nvSpPr>
            <p:cNvPr id="35" name="Rectangle 34"/>
            <p:cNvSpPr/>
            <p:nvPr>
              <p:custDataLst>
                <p:tags r:id="rId15"/>
              </p:custDataLst>
            </p:nvPr>
          </p:nvSpPr>
          <p:spPr>
            <a:xfrm>
              <a:off x="6478014" y="4029047"/>
              <a:ext cx="2651760" cy="189744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Aft>
                  <a:spcPts val="0"/>
                </a:spcAft>
              </a:pPr>
              <a:r>
                <a:rPr lang="nl-NL" b="1" dirty="0" smtClean="0">
                  <a:solidFill>
                    <a:srgbClr val="F9A01B"/>
                  </a:solidFill>
                  <a:cs typeface="Calibri" pitchFamily="34" charset="0"/>
                </a:rPr>
                <a:t>Citymapper</a:t>
              </a:r>
              <a:r>
                <a:rPr lang="nl-NL" sz="1400" b="1" dirty="0" smtClean="0">
                  <a:solidFill>
                    <a:srgbClr val="000000"/>
                  </a:solidFill>
                  <a:cs typeface="Calibri" pitchFamily="34" charset="0"/>
                </a:rPr>
                <a:t> </a:t>
              </a:r>
              <a:r>
                <a:rPr lang="nl-NL" sz="1400" dirty="0" smtClean="0">
                  <a:solidFill>
                    <a:srgbClr val="2C3581"/>
                  </a:solidFill>
                  <a:cs typeface="Calibri" pitchFamily="34" charset="0"/>
                </a:rPr>
                <a:t>is a Transport Application working in cities all over the world. Using Open Data on public transport it helps you getting from A to B wherever you go.</a:t>
              </a:r>
            </a:p>
            <a:p>
              <a:pPr>
                <a:lnSpc>
                  <a:spcPct val="115000"/>
                </a:lnSpc>
                <a:spcAft>
                  <a:spcPts val="0"/>
                </a:spcAft>
              </a:pPr>
              <a:r>
                <a:rPr lang="nl-NL" sz="1400" dirty="0" smtClean="0">
                  <a:solidFill>
                    <a:srgbClr val="000000"/>
                  </a:solidFill>
                  <a:cs typeface="Calibri" pitchFamily="34" charset="0"/>
                </a:rPr>
                <a:t> </a:t>
              </a:r>
              <a:endParaRPr lang="nl-NL" sz="1400" dirty="0">
                <a:solidFill>
                  <a:srgbClr val="000000"/>
                </a:solidFill>
                <a:cs typeface="Calibri" pitchFamily="34" charset="0"/>
              </a:endParaRPr>
            </a:p>
          </p:txBody>
        </p:sp>
        <p:cxnSp>
          <p:nvCxnSpPr>
            <p:cNvPr id="38" name="Straight Connector 37"/>
            <p:cNvCxnSpPr/>
            <p:nvPr/>
          </p:nvCxnSpPr>
          <p:spPr>
            <a:xfrm rot="5400000">
              <a:off x="2521714" y="5080607"/>
              <a:ext cx="2011680" cy="0"/>
            </a:xfrm>
            <a:prstGeom prst="line">
              <a:avLst/>
            </a:prstGeom>
            <a:ln w="12700">
              <a:gradFill flip="none" rotWithShape="1">
                <a:gsLst>
                  <a:gs pos="0">
                    <a:schemeClr val="bg1"/>
                  </a:gs>
                  <a:gs pos="50000">
                    <a:srgbClr val="F26829"/>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5372607" y="5080607"/>
              <a:ext cx="2011680" cy="0"/>
            </a:xfrm>
            <a:prstGeom prst="line">
              <a:avLst/>
            </a:prstGeom>
            <a:ln w="12700">
              <a:gradFill flip="none" rotWithShape="1">
                <a:gsLst>
                  <a:gs pos="0">
                    <a:schemeClr val="bg1"/>
                  </a:gs>
                  <a:gs pos="50000">
                    <a:srgbClr val="F26829"/>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41" name="Rectangular Callout 40"/>
          <p:cNvSpPr/>
          <p:nvPr>
            <p:custDataLst>
              <p:tags r:id="rId1"/>
            </p:custDataLst>
          </p:nvPr>
        </p:nvSpPr>
        <p:spPr bwMode="auto">
          <a:xfrm>
            <a:off x="466103" y="1614607"/>
            <a:ext cx="2011680" cy="640080"/>
          </a:xfrm>
          <a:prstGeom prst="snipRoundRect">
            <a:avLst/>
          </a:prstGeom>
          <a:solidFill>
            <a:srgbClr val="F9A01B"/>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en-GB" sz="1400" b="1" dirty="0" smtClean="0">
                <a:solidFill>
                  <a:srgbClr val="FFFFFF"/>
                </a:solidFill>
              </a:rPr>
              <a:t>Accessing</a:t>
            </a:r>
            <a:r>
              <a:rPr lang="fr-FR" sz="1400" b="1" dirty="0" smtClean="0">
                <a:solidFill>
                  <a:srgbClr val="FFFFFF"/>
                </a:solidFill>
              </a:rPr>
              <a:t> information about </a:t>
            </a:r>
            <a:r>
              <a:rPr lang="en-GB" sz="1400" b="1" dirty="0" smtClean="0">
                <a:solidFill>
                  <a:srgbClr val="FFFFFF"/>
                </a:solidFill>
              </a:rPr>
              <a:t>your neighbourhood</a:t>
            </a:r>
          </a:p>
        </p:txBody>
      </p:sp>
      <p:sp>
        <p:nvSpPr>
          <p:cNvPr id="42" name="Rectangular Callout 41"/>
          <p:cNvSpPr/>
          <p:nvPr>
            <p:custDataLst>
              <p:tags r:id="rId2"/>
            </p:custDataLst>
          </p:nvPr>
        </p:nvSpPr>
        <p:spPr bwMode="auto">
          <a:xfrm>
            <a:off x="2725881" y="1614607"/>
            <a:ext cx="2011680" cy="640080"/>
          </a:xfrm>
          <a:prstGeom prst="snipRoundRect">
            <a:avLst/>
          </a:prstGeom>
          <a:solidFill>
            <a:srgbClr val="00AEEF"/>
          </a:solidFill>
          <a:ln w="9525">
            <a:no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Aft>
                <a:spcPts val="300"/>
              </a:spcAft>
            </a:pPr>
            <a:r>
              <a:rPr lang="en-GB" sz="1400" b="1" dirty="0" smtClean="0">
                <a:solidFill>
                  <a:srgbClr val="FFFFFF"/>
                </a:solidFill>
              </a:rPr>
              <a:t>Finding a parking spot in a big city</a:t>
            </a:r>
          </a:p>
        </p:txBody>
      </p:sp>
      <p:sp>
        <p:nvSpPr>
          <p:cNvPr id="43" name="Rectangular Callout 42"/>
          <p:cNvSpPr/>
          <p:nvPr>
            <p:custDataLst>
              <p:tags r:id="rId3"/>
            </p:custDataLst>
          </p:nvPr>
        </p:nvSpPr>
        <p:spPr bwMode="auto">
          <a:xfrm>
            <a:off x="4985659" y="1614607"/>
            <a:ext cx="2011680" cy="640080"/>
          </a:xfrm>
          <a:prstGeom prst="snipRoundRect">
            <a:avLst/>
          </a:prstGeom>
          <a:solidFill>
            <a:srgbClr val="2C3581"/>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fontAlgn="auto">
              <a:spcAft>
                <a:spcPts val="300"/>
              </a:spcAft>
            </a:pPr>
            <a:r>
              <a:rPr lang="en-GB" sz="1400" b="1" dirty="0" smtClean="0">
                <a:solidFill>
                  <a:srgbClr val="FFFFFF"/>
                </a:solidFill>
              </a:rPr>
              <a:t>Accessing information about air pollution</a:t>
            </a:r>
          </a:p>
        </p:txBody>
      </p:sp>
      <p:sp>
        <p:nvSpPr>
          <p:cNvPr id="44" name="Rectangular Callout 43"/>
          <p:cNvSpPr/>
          <p:nvPr>
            <p:custDataLst>
              <p:tags r:id="rId4"/>
            </p:custDataLst>
          </p:nvPr>
        </p:nvSpPr>
        <p:spPr bwMode="auto">
          <a:xfrm>
            <a:off x="466103" y="2405061"/>
            <a:ext cx="2011680" cy="640080"/>
          </a:xfrm>
          <a:prstGeom prst="snipRoundRect">
            <a:avLst/>
          </a:prstGeom>
          <a:solidFill>
            <a:srgbClr val="2C3581"/>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fontAlgn="auto">
              <a:spcAft>
                <a:spcPts val="300"/>
              </a:spcAft>
            </a:pPr>
            <a:r>
              <a:rPr lang="en-GB" sz="1400" b="1" dirty="0" smtClean="0">
                <a:solidFill>
                  <a:srgbClr val="FFFFFF"/>
                </a:solidFill>
              </a:rPr>
              <a:t>Checking whether your train or bus is on time</a:t>
            </a:r>
          </a:p>
        </p:txBody>
      </p:sp>
      <p:sp>
        <p:nvSpPr>
          <p:cNvPr id="45" name="Rectangular Callout 44"/>
          <p:cNvSpPr/>
          <p:nvPr>
            <p:custDataLst>
              <p:tags r:id="rId5"/>
            </p:custDataLst>
          </p:nvPr>
        </p:nvSpPr>
        <p:spPr bwMode="auto">
          <a:xfrm>
            <a:off x="2725881" y="2405062"/>
            <a:ext cx="2011680" cy="640080"/>
          </a:xfrm>
          <a:prstGeom prst="snipRoundRect">
            <a:avLst/>
          </a:prstGeom>
          <a:solidFill>
            <a:srgbClr val="F9A01B"/>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fontAlgn="auto">
              <a:spcAft>
                <a:spcPts val="300"/>
              </a:spcAft>
            </a:pPr>
            <a:r>
              <a:rPr lang="en-GB" sz="1400" b="1" dirty="0" smtClean="0">
                <a:solidFill>
                  <a:srgbClr val="FFFFFF"/>
                </a:solidFill>
              </a:rPr>
              <a:t>Finding what to visit in a certain part of the city or region</a:t>
            </a:r>
          </a:p>
        </p:txBody>
      </p:sp>
      <p:sp>
        <p:nvSpPr>
          <p:cNvPr id="46" name="Rectangular Callout 45"/>
          <p:cNvSpPr/>
          <p:nvPr>
            <p:custDataLst>
              <p:tags r:id="rId6"/>
            </p:custDataLst>
          </p:nvPr>
        </p:nvSpPr>
        <p:spPr bwMode="auto">
          <a:xfrm>
            <a:off x="4985659" y="2405062"/>
            <a:ext cx="2011680" cy="640080"/>
          </a:xfrm>
          <a:prstGeom prst="snipRoundRect">
            <a:avLst/>
          </a:prstGeom>
          <a:solidFill>
            <a:srgbClr val="00AEEF"/>
          </a:solidFill>
          <a:ln w="9525">
            <a:no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Aft>
                <a:spcPts val="300"/>
              </a:spcAft>
            </a:pPr>
            <a:r>
              <a:rPr lang="en-GB" sz="1400" b="1" dirty="0" smtClean="0">
                <a:solidFill>
                  <a:srgbClr val="FFFFFF"/>
                </a:solidFill>
              </a:rPr>
              <a:t>Comparing schools and universities</a:t>
            </a:r>
          </a:p>
        </p:txBody>
      </p:sp>
      <p:sp>
        <p:nvSpPr>
          <p:cNvPr id="47" name="Rectangular Callout 46"/>
          <p:cNvSpPr/>
          <p:nvPr>
            <p:custDataLst>
              <p:tags r:id="rId7"/>
            </p:custDataLst>
          </p:nvPr>
        </p:nvSpPr>
        <p:spPr bwMode="auto">
          <a:xfrm>
            <a:off x="7245436" y="2405061"/>
            <a:ext cx="2011680" cy="640080"/>
          </a:xfrm>
          <a:prstGeom prst="snipRoundRect">
            <a:avLst/>
          </a:prstGeom>
          <a:solidFill>
            <a:srgbClr val="00AEE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en-GB" sz="1400" b="1" dirty="0" smtClean="0">
                <a:solidFill>
                  <a:srgbClr val="FFFFFF"/>
                </a:solidFill>
              </a:rPr>
              <a:t>Locating the nearest defibrillator in case of an emergency</a:t>
            </a:r>
          </a:p>
        </p:txBody>
      </p:sp>
      <p:sp>
        <p:nvSpPr>
          <p:cNvPr id="48" name="Rectangular Callout 47"/>
          <p:cNvSpPr/>
          <p:nvPr>
            <p:custDataLst>
              <p:tags r:id="rId8"/>
            </p:custDataLst>
          </p:nvPr>
        </p:nvSpPr>
        <p:spPr bwMode="auto">
          <a:xfrm>
            <a:off x="7245436" y="1614607"/>
            <a:ext cx="2011680" cy="640080"/>
          </a:xfrm>
          <a:prstGeom prst="snipRoundRect">
            <a:avLst/>
          </a:prstGeom>
          <a:solidFill>
            <a:srgbClr val="F9A01B"/>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fontAlgn="auto">
              <a:spcAft>
                <a:spcPts val="300"/>
              </a:spcAft>
            </a:pPr>
            <a:r>
              <a:rPr lang="en-GB" sz="1400" b="1" dirty="0" smtClean="0">
                <a:solidFill>
                  <a:srgbClr val="FFFFFF"/>
                </a:solidFill>
              </a:rPr>
              <a:t>Cross-cutting public data with privately owned data</a:t>
            </a:r>
          </a:p>
        </p:txBody>
      </p:sp>
      <p:sp>
        <p:nvSpPr>
          <p:cNvPr id="49" name="Rectangular Callout 48"/>
          <p:cNvSpPr/>
          <p:nvPr>
            <p:custDataLst>
              <p:tags r:id="rId9"/>
            </p:custDataLst>
          </p:nvPr>
        </p:nvSpPr>
        <p:spPr bwMode="auto">
          <a:xfrm>
            <a:off x="4985659" y="3195516"/>
            <a:ext cx="2011680" cy="640080"/>
          </a:xfrm>
          <a:prstGeom prst="snipRoundRect">
            <a:avLst/>
          </a:prstGeom>
          <a:solidFill>
            <a:srgbClr val="F9A01B"/>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fontAlgn="auto">
              <a:spcAft>
                <a:spcPts val="300"/>
              </a:spcAft>
            </a:pPr>
            <a:r>
              <a:rPr lang="en-GB" sz="1400" b="1" dirty="0" smtClean="0">
                <a:solidFill>
                  <a:srgbClr val="FFFFFF"/>
                </a:solidFill>
              </a:rPr>
              <a:t>Mapping the value of real estate</a:t>
            </a:r>
          </a:p>
        </p:txBody>
      </p:sp>
      <p:sp>
        <p:nvSpPr>
          <p:cNvPr id="50" name="Rectangular Callout 49"/>
          <p:cNvSpPr/>
          <p:nvPr>
            <p:custDataLst>
              <p:tags r:id="rId10"/>
            </p:custDataLst>
          </p:nvPr>
        </p:nvSpPr>
        <p:spPr bwMode="auto">
          <a:xfrm>
            <a:off x="2725881" y="3195516"/>
            <a:ext cx="2011680" cy="640080"/>
          </a:xfrm>
          <a:prstGeom prst="snipRoundRect">
            <a:avLst/>
          </a:prstGeom>
          <a:solidFill>
            <a:srgbClr val="2C3581"/>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fontAlgn="auto">
              <a:spcAft>
                <a:spcPts val="300"/>
              </a:spcAft>
            </a:pPr>
            <a:r>
              <a:rPr lang="en-GB" sz="1400" b="1" dirty="0" smtClean="0">
                <a:solidFill>
                  <a:srgbClr val="FFFFFF"/>
                </a:solidFill>
              </a:rPr>
              <a:t>Checking if a bike is reported as stolen</a:t>
            </a:r>
          </a:p>
        </p:txBody>
      </p:sp>
      <p:sp>
        <p:nvSpPr>
          <p:cNvPr id="51" name="Rectangular Callout 50"/>
          <p:cNvSpPr/>
          <p:nvPr>
            <p:custDataLst>
              <p:tags r:id="rId11"/>
            </p:custDataLst>
          </p:nvPr>
        </p:nvSpPr>
        <p:spPr bwMode="auto">
          <a:xfrm>
            <a:off x="7245436" y="3195516"/>
            <a:ext cx="2011680" cy="640080"/>
          </a:xfrm>
          <a:prstGeom prst="snipRoundRect">
            <a:avLst/>
          </a:prstGeom>
          <a:solidFill>
            <a:srgbClr val="2C3581"/>
          </a:solidFill>
          <a:ln w="9525">
            <a:no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Aft>
                <a:spcPts val="300"/>
              </a:spcAft>
            </a:pPr>
            <a:r>
              <a:rPr lang="en-GB" sz="1400" b="1" dirty="0" smtClean="0">
                <a:solidFill>
                  <a:srgbClr val="FFFFFF"/>
                </a:solidFill>
              </a:rPr>
              <a:t>Finding out where it is possible to fish</a:t>
            </a:r>
          </a:p>
        </p:txBody>
      </p:sp>
      <p:sp>
        <p:nvSpPr>
          <p:cNvPr id="52" name="Rectangular Callout 51"/>
          <p:cNvSpPr/>
          <p:nvPr>
            <p:custDataLst>
              <p:tags r:id="rId12"/>
            </p:custDataLst>
          </p:nvPr>
        </p:nvSpPr>
        <p:spPr bwMode="auto">
          <a:xfrm>
            <a:off x="466103" y="3195516"/>
            <a:ext cx="2011680" cy="640080"/>
          </a:xfrm>
          <a:prstGeom prst="snipRoundRect">
            <a:avLst/>
          </a:prstGeom>
          <a:solidFill>
            <a:srgbClr val="00AEE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r>
              <a:rPr lang="en-GB" sz="1400" b="1" dirty="0" smtClean="0">
                <a:solidFill>
                  <a:srgbClr val="FFFFFF"/>
                </a:solidFill>
              </a:rPr>
              <a:t>Visualising the public sector budget</a:t>
            </a:r>
          </a:p>
        </p:txBody>
      </p:sp>
    </p:spTree>
    <p:extLst>
      <p:ext uri="{BB962C8B-B14F-4D97-AF65-F5344CB8AC3E}">
        <p14:creationId xmlns:p14="http://schemas.microsoft.com/office/powerpoint/2010/main" val="56749266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Slide Number Placeholder 2"/>
          <p:cNvSpPr>
            <a:spLocks noGrp="1"/>
          </p:cNvSpPr>
          <p:nvPr>
            <p:ph type="sldNum" sz="quarter" idx="14"/>
          </p:nvPr>
        </p:nvSpPr>
        <p:spPr/>
        <p:txBody>
          <a:bodyPr/>
          <a:lstStyle/>
          <a:p>
            <a:pPr>
              <a:defRPr/>
            </a:pPr>
            <a:fld id="{6A9CE626-3159-4274-8158-4292551456C4}" type="slidenum">
              <a:rPr lang="en-GB" smtClean="0"/>
              <a:pPr>
                <a:defRPr/>
              </a:pPr>
              <a:t>12</a:t>
            </a:fld>
            <a:endParaRPr lang="en-GB" dirty="0"/>
          </a:p>
        </p:txBody>
      </p:sp>
      <p:sp>
        <p:nvSpPr>
          <p:cNvPr id="4" name="Text Placeholder 3"/>
          <p:cNvSpPr>
            <a:spLocks noGrp="1"/>
          </p:cNvSpPr>
          <p:nvPr>
            <p:ph type="body" sz="quarter" idx="16"/>
          </p:nvPr>
        </p:nvSpPr>
        <p:spPr/>
        <p:txBody>
          <a:bodyPr/>
          <a:lstStyle/>
          <a:p>
            <a:endParaRPr lang="fr-FR"/>
          </a:p>
        </p:txBody>
      </p:sp>
      <p:sp>
        <p:nvSpPr>
          <p:cNvPr id="6" name="Text Placeholder 5"/>
          <p:cNvSpPr>
            <a:spLocks noGrp="1"/>
          </p:cNvSpPr>
          <p:nvPr>
            <p:ph type="body" sz="quarter" idx="4294967295"/>
          </p:nvPr>
        </p:nvSpPr>
        <p:spPr>
          <a:xfrm>
            <a:off x="350839" y="1123950"/>
            <a:ext cx="9210674" cy="433388"/>
          </a:xfrm>
          <a:prstGeom prst="rect">
            <a:avLst/>
          </a:prstGeom>
        </p:spPr>
        <p:txBody>
          <a:bodyPr/>
          <a:lstStyle/>
          <a:p>
            <a:endParaRPr lang="fr-FR"/>
          </a:p>
        </p:txBody>
      </p:sp>
      <p:sp>
        <p:nvSpPr>
          <p:cNvPr id="7" name="Rectangle 6"/>
          <p:cNvSpPr/>
          <p:nvPr/>
        </p:nvSpPr>
        <p:spPr bwMode="auto">
          <a:xfrm>
            <a:off x="-15690" y="-28576"/>
            <a:ext cx="10081258" cy="6985967"/>
          </a:xfrm>
          <a:prstGeom prst="rect">
            <a:avLst/>
          </a:prstGeom>
          <a:solidFill>
            <a:schemeClr val="tx1"/>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sp>
        <p:nvSpPr>
          <p:cNvPr id="8" name="Rectangle 7"/>
          <p:cNvSpPr/>
          <p:nvPr/>
        </p:nvSpPr>
        <p:spPr>
          <a:xfrm>
            <a:off x="913248" y="1780772"/>
            <a:ext cx="7848872" cy="4154984"/>
          </a:xfrm>
          <a:prstGeom prst="rect">
            <a:avLst/>
          </a:prstGeom>
        </p:spPr>
        <p:txBody>
          <a:bodyPr wrap="square">
            <a:spAutoFit/>
          </a:bodyPr>
          <a:lstStyle/>
          <a:p>
            <a:pPr algn="ctr" fontAlgn="auto">
              <a:spcAft>
                <a:spcPts val="300"/>
              </a:spcAft>
            </a:pPr>
            <a:r>
              <a:rPr lang="fr-FR" sz="6600" b="1" cap="small" dirty="0" err="1" smtClean="0">
                <a:solidFill>
                  <a:schemeClr val="bg1"/>
                </a:solidFill>
                <a:latin typeface="Arial"/>
                <a:cs typeface="Arial" panose="020B0604020202020204" pitchFamily="34" charset="0"/>
              </a:rPr>
              <a:t>Now</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imagne</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you</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can</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find</a:t>
            </a:r>
            <a:r>
              <a:rPr lang="fr-FR" sz="6600" b="1" cap="small" dirty="0" smtClean="0">
                <a:solidFill>
                  <a:schemeClr val="bg1"/>
                </a:solidFill>
                <a:latin typeface="Arial"/>
                <a:cs typeface="Arial" panose="020B0604020202020204" pitchFamily="34" charset="0"/>
              </a:rPr>
              <a:t> data </a:t>
            </a:r>
            <a:r>
              <a:rPr lang="fr-FR" sz="6600" b="1" cap="small" dirty="0" err="1" smtClean="0">
                <a:solidFill>
                  <a:schemeClr val="bg1"/>
                </a:solidFill>
                <a:latin typeface="Arial"/>
                <a:cs typeface="Arial" panose="020B0604020202020204" pitchFamily="34" charset="0"/>
              </a:rPr>
              <a:t>from</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anywhere</a:t>
            </a:r>
            <a:r>
              <a:rPr lang="fr-FR" sz="6600" b="1" cap="small" dirty="0" smtClean="0">
                <a:solidFill>
                  <a:schemeClr val="bg1"/>
                </a:solidFill>
                <a:latin typeface="Arial"/>
                <a:cs typeface="Arial" panose="020B0604020202020204" pitchFamily="34" charset="0"/>
              </a:rPr>
              <a:t>, in </a:t>
            </a:r>
            <a:r>
              <a:rPr lang="fr-FR" sz="6600" b="1" cap="small" dirty="0" err="1" smtClean="0">
                <a:solidFill>
                  <a:schemeClr val="bg1"/>
                </a:solidFill>
                <a:latin typeface="Arial"/>
                <a:cs typeface="Arial" panose="020B0604020202020204" pitchFamily="34" charset="0"/>
              </a:rPr>
              <a:t>any</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language</a:t>
            </a:r>
            <a:endParaRPr lang="fr-FR" sz="6600" cap="small" dirty="0">
              <a:solidFill>
                <a:schemeClr val="bg1"/>
              </a:solidFill>
              <a:latin typeface="Arial"/>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23" y="141555"/>
            <a:ext cx="1966794" cy="1979321"/>
          </a:xfrm>
          <a:prstGeom prst="rect">
            <a:avLst/>
          </a:prstGeom>
        </p:spPr>
      </p:pic>
      <p:pic>
        <p:nvPicPr>
          <p:cNvPr id="11" name="Picture 10" descr="http://mediascapeproject.eu/images/eu_.png"/>
          <p:cNvPicPr>
            <a:picLocks noChangeAspect="1" noChangeArrowheads="1"/>
          </p:cNvPicPr>
          <p:nvPr/>
        </p:nvPicPr>
        <p:blipFill>
          <a:blip r:embed="rId3" cstate="print"/>
          <a:srcRect/>
          <a:stretch>
            <a:fillRect/>
          </a:stretch>
        </p:blipFill>
        <p:spPr bwMode="auto">
          <a:xfrm>
            <a:off x="7545288" y="5089620"/>
            <a:ext cx="1749535" cy="1209678"/>
          </a:xfrm>
          <a:prstGeom prst="rect">
            <a:avLst/>
          </a:prstGeom>
          <a:noFill/>
        </p:spPr>
      </p:pic>
    </p:spTree>
    <p:extLst>
      <p:ext uri="{BB962C8B-B14F-4D97-AF65-F5344CB8AC3E}">
        <p14:creationId xmlns:p14="http://schemas.microsoft.com/office/powerpoint/2010/main" val="69351526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690" y="-28576"/>
            <a:ext cx="10081258" cy="6985967"/>
          </a:xfrm>
          <a:prstGeom prst="rect">
            <a:avLst/>
          </a:prstGeom>
          <a:solidFill>
            <a:srgbClr val="F26829"/>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pic>
        <p:nvPicPr>
          <p:cNvPr id="7" name="Picture 6"/>
          <p:cNvPicPr>
            <a:picLocks noChangeAspect="1"/>
          </p:cNvPicPr>
          <p:nvPr/>
        </p:nvPicPr>
        <p:blipFill>
          <a:blip r:embed="rId2"/>
          <a:stretch>
            <a:fillRect/>
          </a:stretch>
        </p:blipFill>
        <p:spPr>
          <a:xfrm>
            <a:off x="-87560" y="1196752"/>
            <a:ext cx="10153128" cy="4822146"/>
          </a:xfrm>
          <a:prstGeom prst="rect">
            <a:avLst/>
          </a:prstGeom>
        </p:spPr>
      </p:pic>
    </p:spTree>
    <p:extLst>
      <p:ext uri="{BB962C8B-B14F-4D97-AF65-F5344CB8AC3E}">
        <p14:creationId xmlns:p14="http://schemas.microsoft.com/office/powerpoint/2010/main" val="86473124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European Data Portal - What do we do?</a:t>
            </a:r>
            <a:endParaRPr lang="en-US" dirty="0"/>
          </a:p>
        </p:txBody>
      </p:sp>
      <p:sp>
        <p:nvSpPr>
          <p:cNvPr id="7" name="Text Placeholder 6"/>
          <p:cNvSpPr>
            <a:spLocks noGrp="1"/>
          </p:cNvSpPr>
          <p:nvPr>
            <p:ph type="body" sz="quarter" idx="11"/>
          </p:nvPr>
        </p:nvSpPr>
        <p:spPr>
          <a:xfrm>
            <a:off x="344488" y="1988840"/>
            <a:ext cx="5184576" cy="3384968"/>
          </a:xfrm>
        </p:spPr>
        <p:txBody>
          <a:bodyPr/>
          <a:lstStyle/>
          <a:p>
            <a:pPr marL="0" indent="0">
              <a:buNone/>
            </a:pPr>
            <a:endParaRPr lang="en-GB" dirty="0" smtClean="0">
              <a:solidFill>
                <a:srgbClr val="0C71B6"/>
              </a:solidFill>
            </a:endParaRPr>
          </a:p>
          <a:p>
            <a:pPr marL="517525" lvl="1" indent="-342900" fontAlgn="auto">
              <a:lnSpc>
                <a:spcPct val="100000"/>
              </a:lnSpc>
              <a:spcBef>
                <a:spcPts val="600"/>
              </a:spcBef>
              <a:spcAft>
                <a:spcPts val="300"/>
              </a:spcAft>
              <a:buClr>
                <a:schemeClr val="tx1"/>
              </a:buClr>
              <a:buAutoNum type="arabicPeriod"/>
            </a:pPr>
            <a:r>
              <a:rPr lang="en-GB" sz="1400" b="1" dirty="0" smtClean="0">
                <a:solidFill>
                  <a:srgbClr val="0C71B6"/>
                </a:solidFill>
              </a:rPr>
              <a:t>We offer </a:t>
            </a:r>
            <a:r>
              <a:rPr lang="en-GB" sz="1400" dirty="0" smtClean="0">
                <a:solidFill>
                  <a:srgbClr val="0C71B6"/>
                </a:solidFill>
              </a:rPr>
              <a:t>metadata in 12 languages (for now), we visualise, we offer quality checks for over 585K datasets </a:t>
            </a:r>
          </a:p>
          <a:p>
            <a:pPr marL="517525" lvl="1" indent="-342900" fontAlgn="auto">
              <a:lnSpc>
                <a:spcPct val="100000"/>
              </a:lnSpc>
              <a:spcBef>
                <a:spcPts val="600"/>
              </a:spcBef>
              <a:spcAft>
                <a:spcPts val="300"/>
              </a:spcAft>
              <a:buClr>
                <a:schemeClr val="tx1"/>
              </a:buClr>
              <a:buAutoNum type="arabicPeriod"/>
            </a:pPr>
            <a:r>
              <a:rPr lang="en-GB" sz="1400" b="1" dirty="0" smtClean="0">
                <a:solidFill>
                  <a:srgbClr val="0C71B6"/>
                </a:solidFill>
              </a:rPr>
              <a:t>We train </a:t>
            </a:r>
            <a:r>
              <a:rPr lang="en-GB" sz="1400" dirty="0" smtClean="0">
                <a:solidFill>
                  <a:srgbClr val="0C71B6"/>
                </a:solidFill>
              </a:rPr>
              <a:t>a suite of learning experiences in the field of Open Data from publishing to the re-using Open Data</a:t>
            </a:r>
          </a:p>
          <a:p>
            <a:pPr marL="517525" lvl="1" indent="-342900" fontAlgn="auto">
              <a:lnSpc>
                <a:spcPct val="100000"/>
              </a:lnSpc>
              <a:spcBef>
                <a:spcPts val="600"/>
              </a:spcBef>
              <a:spcAft>
                <a:spcPts val="300"/>
              </a:spcAft>
              <a:buClr>
                <a:schemeClr val="tx1"/>
              </a:buClr>
              <a:buAutoNum type="arabicPeriod"/>
            </a:pPr>
            <a:r>
              <a:rPr lang="en-GB" sz="1400" b="1" dirty="0" smtClean="0">
                <a:solidFill>
                  <a:srgbClr val="0C71B6"/>
                </a:solidFill>
              </a:rPr>
              <a:t>We showcase </a:t>
            </a:r>
            <a:r>
              <a:rPr lang="en-GB" sz="1400" dirty="0" smtClean="0">
                <a:solidFill>
                  <a:srgbClr val="0C71B6"/>
                </a:solidFill>
              </a:rPr>
              <a:t>Open Data events, Open Data news, Open Data best practices, Open Data reports, etc</a:t>
            </a:r>
          </a:p>
          <a:p>
            <a:pPr marL="517525" lvl="1" indent="-342900" fontAlgn="auto">
              <a:lnSpc>
                <a:spcPct val="100000"/>
              </a:lnSpc>
              <a:spcBef>
                <a:spcPts val="600"/>
              </a:spcBef>
              <a:spcAft>
                <a:spcPts val="300"/>
              </a:spcAft>
              <a:buClr>
                <a:schemeClr val="tx1"/>
              </a:buClr>
              <a:buAutoNum type="arabicPeriod"/>
            </a:pPr>
            <a:r>
              <a:rPr lang="en-GB" sz="1400" b="1" dirty="0" smtClean="0">
                <a:solidFill>
                  <a:srgbClr val="0C71B6"/>
                </a:solidFill>
              </a:rPr>
              <a:t>We collect</a:t>
            </a:r>
            <a:r>
              <a:rPr lang="en-GB" sz="1400" dirty="0" smtClean="0">
                <a:solidFill>
                  <a:srgbClr val="0C71B6"/>
                </a:solidFill>
              </a:rPr>
              <a:t> by inviting stakeholders to share their stories, their feedback, their portals</a:t>
            </a:r>
          </a:p>
          <a:p>
            <a:pPr marL="517525" lvl="1" indent="-342900" fontAlgn="auto">
              <a:lnSpc>
                <a:spcPct val="100000"/>
              </a:lnSpc>
              <a:spcBef>
                <a:spcPts val="600"/>
              </a:spcBef>
              <a:spcAft>
                <a:spcPts val="300"/>
              </a:spcAft>
              <a:buClr>
                <a:schemeClr val="tx1"/>
              </a:buClr>
              <a:buAutoNum type="arabicPeriod"/>
            </a:pPr>
            <a:r>
              <a:rPr lang="en-GB" sz="1400" b="1" dirty="0" smtClean="0">
                <a:solidFill>
                  <a:srgbClr val="0C71B6"/>
                </a:solidFill>
              </a:rPr>
              <a:t>We convene</a:t>
            </a:r>
            <a:r>
              <a:rPr lang="en-GB" sz="1400" dirty="0" smtClean="0">
                <a:solidFill>
                  <a:srgbClr val="0C71B6"/>
                </a:solidFill>
              </a:rPr>
              <a:t>: meetings, webinars, events to discuss open data best practices, challenges and next steps</a:t>
            </a:r>
          </a:p>
          <a:p>
            <a:pPr marL="517525" lvl="1" indent="-342900" fontAlgn="auto">
              <a:lnSpc>
                <a:spcPct val="100000"/>
              </a:lnSpc>
              <a:spcBef>
                <a:spcPts val="600"/>
              </a:spcBef>
              <a:spcAft>
                <a:spcPts val="300"/>
              </a:spcAft>
              <a:buClr>
                <a:schemeClr val="tx1"/>
              </a:buClr>
              <a:buAutoNum type="arabicPeriod"/>
            </a:pPr>
            <a:r>
              <a:rPr lang="en-GB" sz="1400" b="1" dirty="0" smtClean="0">
                <a:solidFill>
                  <a:srgbClr val="0C71B6"/>
                </a:solidFill>
              </a:rPr>
              <a:t>We</a:t>
            </a:r>
            <a:r>
              <a:rPr lang="en-GB" sz="1400" dirty="0" smtClean="0">
                <a:solidFill>
                  <a:srgbClr val="0C71B6"/>
                </a:solidFill>
              </a:rPr>
              <a:t> </a:t>
            </a:r>
            <a:r>
              <a:rPr lang="en-GB" sz="1400" b="1" dirty="0" smtClean="0">
                <a:solidFill>
                  <a:srgbClr val="0C71B6"/>
                </a:solidFill>
              </a:rPr>
              <a:t>share</a:t>
            </a:r>
            <a:r>
              <a:rPr lang="en-GB" sz="1400" dirty="0" smtClean="0">
                <a:solidFill>
                  <a:srgbClr val="0C71B6"/>
                </a:solidFill>
              </a:rPr>
              <a:t> our source code and promote open source and re-use of components and standards </a:t>
            </a:r>
          </a:p>
          <a:p>
            <a:pPr lvl="1"/>
            <a:endParaRPr lang="en-GB" dirty="0" smtClean="0">
              <a:solidFill>
                <a:srgbClr val="0C71B6"/>
              </a:solidFill>
            </a:endParaRPr>
          </a:p>
        </p:txBody>
      </p:sp>
      <p:sp>
        <p:nvSpPr>
          <p:cNvPr id="9" name="TextBox 8"/>
          <p:cNvSpPr txBox="1"/>
          <p:nvPr/>
        </p:nvSpPr>
        <p:spPr>
          <a:xfrm>
            <a:off x="350838" y="5135770"/>
            <a:ext cx="5970352" cy="1317418"/>
          </a:xfrm>
          <a:prstGeom prst="rect">
            <a:avLst/>
          </a:prstGeom>
        </p:spPr>
        <p:txBody>
          <a:bodyPr wrap="square" numCol="2"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endParaRPr kumimoji="0" lang="en-GB"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endParaRPr>
          </a:p>
        </p:txBody>
      </p:sp>
      <p:sp>
        <p:nvSpPr>
          <p:cNvPr id="11" name="TextBox 10"/>
          <p:cNvSpPr txBox="1"/>
          <p:nvPr/>
        </p:nvSpPr>
        <p:spPr>
          <a:xfrm>
            <a:off x="344488" y="5135770"/>
            <a:ext cx="5976702" cy="1317418"/>
          </a:xfrm>
          <a:prstGeom prst="rect">
            <a:avLst/>
          </a:prstGeom>
        </p:spPr>
        <p:txBody>
          <a:bodyPr wrap="square" numCol="2" rtlCol="0">
            <a:noAutofit/>
          </a:bodyPr>
          <a:lstStyle/>
          <a:p>
            <a:pPr marL="357188" lvl="1" indent="-174625">
              <a:lnSpc>
                <a:spcPct val="90000"/>
              </a:lnSpc>
              <a:spcBef>
                <a:spcPts val="0"/>
              </a:spcBef>
              <a:spcAft>
                <a:spcPts val="400"/>
              </a:spcAft>
              <a:buClr>
                <a:srgbClr val="6A1A41"/>
              </a:buClr>
              <a:buBlip>
                <a:blip r:embed="rId2"/>
              </a:buBlip>
            </a:pPr>
            <a:endParaRPr kumimoji="0" lang="en-GB"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endParaRPr>
          </a:p>
        </p:txBody>
      </p:sp>
      <p:sp>
        <p:nvSpPr>
          <p:cNvPr id="10" name="Text Placeholder 7"/>
          <p:cNvSpPr txBox="1">
            <a:spLocks/>
          </p:cNvSpPr>
          <p:nvPr/>
        </p:nvSpPr>
        <p:spPr bwMode="auto">
          <a:xfrm>
            <a:off x="856447" y="1226348"/>
            <a:ext cx="4312577" cy="433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lnSpc>
                <a:spcPct val="90000"/>
              </a:lnSpc>
              <a:spcBef>
                <a:spcPts val="0"/>
              </a:spcBef>
              <a:spcAft>
                <a:spcPts val="400"/>
              </a:spcAft>
              <a:buClr>
                <a:schemeClr val="accent2"/>
              </a:buClr>
              <a:buSzPct val="100000"/>
              <a:buFontTx/>
              <a:buNone/>
              <a:defRPr lang="en-US" sz="1600" i="1" kern="1200" dirty="0" smtClean="0">
                <a:solidFill>
                  <a:srgbClr val="F26829"/>
                </a:solidFill>
                <a:latin typeface="Calibri" pitchFamily="34" charset="0"/>
                <a:ea typeface="+mn-ea"/>
                <a:cs typeface="Calibri" pitchFamily="34" charset="0"/>
              </a:defRPr>
            </a:lvl1pPr>
            <a:lvl2pPr marL="357188" indent="-174625" algn="l" rtl="0" eaLnBrk="1" fontAlgn="base" hangingPunct="1">
              <a:lnSpc>
                <a:spcPct val="90000"/>
              </a:lnSpc>
              <a:spcBef>
                <a:spcPts val="0"/>
              </a:spcBef>
              <a:spcAft>
                <a:spcPts val="400"/>
              </a:spcAft>
              <a:buClr>
                <a:schemeClr val="tx2"/>
              </a:buClr>
              <a:buFontTx/>
              <a:buBlip>
                <a:blip r:embed="rId2"/>
              </a:buBlip>
              <a:defRPr sz="1200" kern="1200">
                <a:solidFill>
                  <a:schemeClr val="tx1">
                    <a:lumMod val="85000"/>
                    <a:lumOff val="15000"/>
                  </a:schemeClr>
                </a:solidFill>
                <a:latin typeface="Calibri" pitchFamily="34" charset="0"/>
                <a:ea typeface="+mn-ea"/>
                <a:cs typeface="Calibri" pitchFamily="34" charset="0"/>
              </a:defRPr>
            </a:lvl2pPr>
            <a:lvl3pPr marL="539750" indent="-182563" algn="l" rtl="0" eaLnBrk="1" fontAlgn="base" hangingPunct="1">
              <a:lnSpc>
                <a:spcPct val="90000"/>
              </a:lnSpc>
              <a:spcBef>
                <a:spcPts val="0"/>
              </a:spcBef>
              <a:spcAft>
                <a:spcPts val="400"/>
              </a:spcAft>
              <a:buFontTx/>
              <a:buBlip>
                <a:blip r:embed="rId2"/>
              </a:buBlip>
              <a:defRPr sz="1100" kern="1200">
                <a:solidFill>
                  <a:schemeClr val="tx1">
                    <a:lumMod val="85000"/>
                    <a:lumOff val="15000"/>
                  </a:schemeClr>
                </a:solidFill>
                <a:latin typeface="Calibri" pitchFamily="34" charset="0"/>
                <a:ea typeface="+mn-ea"/>
                <a:cs typeface="Calibri" pitchFamily="34" charset="0"/>
              </a:defRPr>
            </a:lvl3pPr>
            <a:lvl4pPr marL="712788" indent="-173038" algn="l" rtl="0" eaLnBrk="1" fontAlgn="base" hangingPunct="1">
              <a:lnSpc>
                <a:spcPct val="90000"/>
              </a:lnSpc>
              <a:spcBef>
                <a:spcPts val="0"/>
              </a:spcBef>
              <a:spcAft>
                <a:spcPts val="400"/>
              </a:spcAft>
              <a:buFontTx/>
              <a:buBlip>
                <a:blip r:embed="rId2"/>
              </a:buBlip>
              <a:defRPr sz="1000" kern="1200">
                <a:solidFill>
                  <a:schemeClr val="tx1">
                    <a:lumMod val="85000"/>
                    <a:lumOff val="15000"/>
                  </a:schemeClr>
                </a:solidFill>
                <a:latin typeface="Calibri" pitchFamily="34" charset="0"/>
                <a:ea typeface="+mn-ea"/>
                <a:cs typeface="Calibri" pitchFamily="34" charset="0"/>
              </a:defRPr>
            </a:lvl4pPr>
            <a:lvl5pPr marL="895350" indent="-182563" algn="l" rtl="0" eaLnBrk="1" fontAlgn="base" hangingPunct="1">
              <a:lnSpc>
                <a:spcPct val="90000"/>
              </a:lnSpc>
              <a:spcBef>
                <a:spcPts val="0"/>
              </a:spcBef>
              <a:spcAft>
                <a:spcPts val="400"/>
              </a:spcAft>
              <a:buFontTx/>
              <a:buBlip>
                <a:blip r:embed="rId2"/>
              </a:buBlip>
              <a:defRPr sz="1000" kern="1200">
                <a:solidFill>
                  <a:schemeClr val="tx1">
                    <a:lumMod val="85000"/>
                    <a:lumOff val="15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“We harvest open data made available by all public administrations across Europe</a:t>
            </a:r>
            <a:r>
              <a:rPr lang="en-GB" b="1" dirty="0" smtClean="0"/>
              <a:t>.</a:t>
            </a:r>
          </a:p>
          <a:p>
            <a:r>
              <a:rPr lang="en-GB" b="1" dirty="0" smtClean="0"/>
              <a:t>Our focus is data from the Member States”</a:t>
            </a:r>
            <a:endParaRPr lang="fr-FR" dirty="0"/>
          </a:p>
        </p:txBody>
      </p:sp>
      <p:sp>
        <p:nvSpPr>
          <p:cNvPr id="12" name="Title 1"/>
          <p:cNvSpPr txBox="1">
            <a:spLocks/>
          </p:cNvSpPr>
          <p:nvPr/>
        </p:nvSpPr>
        <p:spPr bwMode="auto">
          <a:xfrm>
            <a:off x="560512" y="5930712"/>
            <a:ext cx="5040560" cy="522476"/>
          </a:xfrm>
          <a:prstGeom prst="roundRect">
            <a:avLst/>
          </a:prstGeom>
          <a:solidFill>
            <a:schemeClr val="accent5">
              <a:lumMod val="20000"/>
              <a:lumOff val="80000"/>
            </a:schemeClr>
          </a:solidFill>
          <a:ln>
            <a:solidFill>
              <a:srgbClr val="FCD39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85725" indent="9525">
              <a:buClr>
                <a:schemeClr val="accent2"/>
              </a:buClr>
              <a:buSzPct val="120000"/>
              <a:defRPr sz="1600" b="1">
                <a:solidFill>
                  <a:schemeClr val="tx2"/>
                </a:solidFill>
                <a:cs typeface="Calibri"/>
              </a:defRPr>
            </a:lvl1pPr>
          </a:lstStyle>
          <a:p>
            <a:r>
              <a:rPr lang="en-US" sz="1400" dirty="0" smtClean="0"/>
              <a:t>34 countries, 70 catalogues harvested, </a:t>
            </a:r>
            <a:r>
              <a:rPr lang="en-US" sz="1400" dirty="0" err="1" smtClean="0"/>
              <a:t>visualisations</a:t>
            </a:r>
            <a:r>
              <a:rPr lang="en-US" sz="1400" dirty="0" smtClean="0"/>
              <a:t>, maps, …</a:t>
            </a:r>
            <a:endParaRPr lang="en-US" sz="1400" dirty="0"/>
          </a:p>
        </p:txBody>
      </p:sp>
      <p:pic>
        <p:nvPicPr>
          <p:cNvPr id="4" name="Picture 3"/>
          <p:cNvPicPr>
            <a:picLocks noChangeAspect="1"/>
          </p:cNvPicPr>
          <p:nvPr/>
        </p:nvPicPr>
        <p:blipFill rotWithShape="1">
          <a:blip r:embed="rId3"/>
          <a:srcRect b="8848"/>
          <a:stretch/>
        </p:blipFill>
        <p:spPr>
          <a:xfrm>
            <a:off x="5601072" y="0"/>
            <a:ext cx="4337008" cy="6990651"/>
          </a:xfrm>
          <a:prstGeom prst="rect">
            <a:avLst/>
          </a:prstGeom>
        </p:spPr>
      </p:pic>
    </p:spTree>
    <p:extLst>
      <p:ext uri="{BB962C8B-B14F-4D97-AF65-F5344CB8AC3E}">
        <p14:creationId xmlns:p14="http://schemas.microsoft.com/office/powerpoint/2010/main" val="414308987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489630" y="6711950"/>
            <a:ext cx="327570" cy="117475"/>
          </a:xfrm>
          <a:prstGeom prst="rect">
            <a:avLst/>
          </a:prstGeom>
        </p:spPr>
        <p:txBody>
          <a:bodyPr/>
          <a:lstStyle/>
          <a:p>
            <a:pPr>
              <a:defRPr/>
            </a:pPr>
            <a:endParaRPr lang="en-GB" dirty="0">
              <a:solidFill>
                <a:srgbClr val="FFC000"/>
              </a:solidFill>
            </a:endParaRPr>
          </a:p>
        </p:txBody>
      </p:sp>
      <p:sp>
        <p:nvSpPr>
          <p:cNvPr id="5" name="Date Placeholder 4"/>
          <p:cNvSpPr>
            <a:spLocks noGrp="1"/>
          </p:cNvSpPr>
          <p:nvPr>
            <p:ph type="dt" sz="half" idx="17"/>
          </p:nvPr>
        </p:nvSpPr>
        <p:spPr/>
        <p:txBody>
          <a:bodyPr/>
          <a:lstStyle/>
          <a:p>
            <a:pPr>
              <a:defRPr/>
            </a:pPr>
            <a:r>
              <a:rPr lang="en-US" smtClean="0"/>
              <a:t>ODIP Project Copyright © 2015 All rights reserved.</a:t>
            </a:r>
            <a:endParaRPr lang="en-US" dirty="0"/>
          </a:p>
        </p:txBody>
      </p:sp>
      <p:sp>
        <p:nvSpPr>
          <p:cNvPr id="7" name="Rounded Rectangle 4"/>
          <p:cNvSpPr/>
          <p:nvPr/>
        </p:nvSpPr>
        <p:spPr>
          <a:xfrm>
            <a:off x="3174" y="-18219"/>
            <a:ext cx="9902826" cy="6981567"/>
          </a:xfrm>
          <a:prstGeom prst="rect">
            <a:avLst/>
          </a:prstGeom>
          <a:solidFill>
            <a:srgbClr val="0C71B6"/>
          </a:solidFill>
        </p:spPr>
        <p:style>
          <a:lnRef idx="0">
            <a:scrgbClr r="0" g="0" b="0"/>
          </a:lnRef>
          <a:fillRef idx="0">
            <a:scrgbClr r="0" g="0" b="0"/>
          </a:fillRef>
          <a:effectRef idx="0">
            <a:scrgbClr r="0" g="0" b="0"/>
          </a:effectRef>
          <a:fontRef idx="minor">
            <a:schemeClr val="lt1"/>
          </a:fontRef>
        </p:style>
        <p:txBody>
          <a:bodyPr spcFirstLastPara="0" vert="horz" wrap="square" lIns="190500" tIns="95250" rIns="190500" bIns="95250" numCol="1" spcCol="1270" anchor="ctr" anchorCtr="0">
            <a:noAutofit/>
          </a:bodyPr>
          <a:lstStyle/>
          <a:p>
            <a:pPr algn="ctr" defTabSz="2222500">
              <a:lnSpc>
                <a:spcPct val="90000"/>
              </a:lnSpc>
              <a:spcAft>
                <a:spcPct val="35000"/>
              </a:spcAft>
            </a:pPr>
            <a:endParaRPr lang="en-GB" dirty="0" smtClean="0">
              <a:solidFill>
                <a:srgbClr val="FFFFFF"/>
              </a:solidFill>
            </a:endParaRPr>
          </a:p>
        </p:txBody>
      </p:sp>
      <p:grpSp>
        <p:nvGrpSpPr>
          <p:cNvPr id="2" name="Group 1"/>
          <p:cNvGrpSpPr/>
          <p:nvPr/>
        </p:nvGrpSpPr>
        <p:grpSpPr>
          <a:xfrm rot="5400000">
            <a:off x="3523116" y="2204864"/>
            <a:ext cx="2363209" cy="6976669"/>
            <a:chOff x="3584848" y="-27384"/>
            <a:chExt cx="2363209" cy="6976669"/>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848" y="2368156"/>
              <a:ext cx="2363209" cy="2378261"/>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769" y="4553744"/>
              <a:ext cx="1416174" cy="142519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041" y="1049250"/>
              <a:ext cx="1416174" cy="1425194"/>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9690" y="-27384"/>
              <a:ext cx="1112591" cy="1119677"/>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696" y="5829608"/>
              <a:ext cx="1112591" cy="1119677"/>
            </a:xfrm>
            <a:prstGeom prst="rect">
              <a:avLst/>
            </a:prstGeom>
          </p:spPr>
        </p:pic>
      </p:grpSp>
      <p:sp>
        <p:nvSpPr>
          <p:cNvPr id="14" name="TextBox 13"/>
          <p:cNvSpPr txBox="1"/>
          <p:nvPr/>
        </p:nvSpPr>
        <p:spPr>
          <a:xfrm>
            <a:off x="994147" y="809147"/>
            <a:ext cx="7920880" cy="1080120"/>
          </a:xfrm>
          <a:prstGeom prst="rect">
            <a:avLst/>
          </a:prstGeom>
        </p:spPr>
        <p:txBody>
          <a:bodyPr wrap="square" rtlCol="0">
            <a:noAutofit/>
          </a:bodyPr>
          <a:lstStyle/>
          <a:p>
            <a:pPr algn="ctr">
              <a:lnSpc>
                <a:spcPct val="90000"/>
              </a:lnSpc>
              <a:spcBef>
                <a:spcPts val="0"/>
              </a:spcBef>
              <a:spcAft>
                <a:spcPts val="400"/>
              </a:spcAft>
              <a:buClr>
                <a:srgbClr val="0070C0"/>
              </a:buClr>
              <a:buSzPct val="100000"/>
            </a:pPr>
            <a:r>
              <a:rPr lang="en-US" sz="6600" b="1" dirty="0">
                <a:solidFill>
                  <a:srgbClr val="FFFFFF"/>
                </a:solidFill>
                <a:latin typeface="Calibri" pitchFamily="34" charset="0"/>
                <a:cs typeface="Calibri" pitchFamily="34" charset="0"/>
              </a:rPr>
              <a:t>Multiple Learning experiences brought online</a:t>
            </a:r>
            <a:endParaRPr lang="fr-FR" sz="4800" dirty="0" smtClean="0">
              <a:solidFill>
                <a:srgbClr val="FFFFFF"/>
              </a:solidFill>
              <a:latin typeface="Calibri" pitchFamily="34" charset="0"/>
              <a:cs typeface="Calibri" pitchFamily="34" charset="0"/>
            </a:endParaRPr>
          </a:p>
        </p:txBody>
      </p:sp>
    </p:spTree>
    <p:extLst>
      <p:ext uri="{BB962C8B-B14F-4D97-AF65-F5344CB8AC3E}">
        <p14:creationId xmlns:p14="http://schemas.microsoft.com/office/powerpoint/2010/main" val="3545166214"/>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Multiple Learning </a:t>
            </a:r>
            <a:r>
              <a:rPr lang="fr-FR" dirty="0" err="1" smtClean="0"/>
              <a:t>experiences</a:t>
            </a:r>
            <a:r>
              <a:rPr lang="fr-FR" dirty="0" smtClean="0"/>
              <a:t> </a:t>
            </a:r>
            <a:r>
              <a:rPr lang="fr-FR" dirty="0" err="1" smtClean="0"/>
              <a:t>brought</a:t>
            </a:r>
            <a:r>
              <a:rPr lang="fr-FR" dirty="0" smtClean="0"/>
              <a:t> online</a:t>
            </a:r>
            <a:endParaRPr lang="fr-FR" dirty="0"/>
          </a:p>
        </p:txBody>
      </p:sp>
      <p:sp>
        <p:nvSpPr>
          <p:cNvPr id="5" name="Text Placeholder 4"/>
          <p:cNvSpPr>
            <a:spLocks noGrp="1"/>
          </p:cNvSpPr>
          <p:nvPr>
            <p:ph type="body" sz="quarter" idx="19"/>
          </p:nvPr>
        </p:nvSpPr>
        <p:spPr>
          <a:xfrm>
            <a:off x="350839" y="1435096"/>
            <a:ext cx="3738065" cy="433388"/>
          </a:xfrm>
          <a:solidFill>
            <a:srgbClr val="FCD396"/>
          </a:solidFill>
          <a:ln>
            <a:solidFill>
              <a:srgbClr val="FCD396"/>
            </a:solidFill>
          </a:ln>
        </p:spPr>
        <p:style>
          <a:lnRef idx="2">
            <a:schemeClr val="accent5"/>
          </a:lnRef>
          <a:fillRef idx="1">
            <a:schemeClr val="lt1"/>
          </a:fillRef>
          <a:effectRef idx="0">
            <a:schemeClr val="accent5"/>
          </a:effectRef>
          <a:fontRef idx="minor">
            <a:schemeClr val="dk1"/>
          </a:fontRef>
        </p:style>
        <p:txBody>
          <a:bodyPr/>
          <a:lstStyle/>
          <a:p>
            <a:r>
              <a:rPr lang="fr-FR" sz="1800" dirty="0" smtClean="0">
                <a:solidFill>
                  <a:schemeClr val="tx2"/>
                </a:solidFill>
              </a:rPr>
              <a:t>A </a:t>
            </a:r>
            <a:r>
              <a:rPr lang="fr-FR" sz="1800" dirty="0" err="1" smtClean="0">
                <a:solidFill>
                  <a:schemeClr val="tx2"/>
                </a:solidFill>
              </a:rPr>
              <a:t>Goldbook</a:t>
            </a:r>
            <a:r>
              <a:rPr lang="fr-FR" sz="1800" dirty="0" smtClean="0">
                <a:solidFill>
                  <a:schemeClr val="tx2"/>
                </a:solidFill>
              </a:rPr>
              <a:t> for data providers</a:t>
            </a:r>
            <a:endParaRPr lang="fr-FR" sz="1800" dirty="0">
              <a:solidFill>
                <a:schemeClr val="tx2"/>
              </a:solidFill>
            </a:endParaRPr>
          </a:p>
        </p:txBody>
      </p:sp>
      <p:sp>
        <p:nvSpPr>
          <p:cNvPr id="16" name="Rounded Rectangle 15"/>
          <p:cNvSpPr/>
          <p:nvPr>
            <p:custDataLst>
              <p:tags r:id="rId1"/>
            </p:custDataLst>
          </p:nvPr>
        </p:nvSpPr>
        <p:spPr>
          <a:xfrm>
            <a:off x="488065" y="2011880"/>
            <a:ext cx="3600839" cy="616464"/>
          </a:xfrm>
          <a:prstGeom prst="roundRect">
            <a:avLst/>
          </a:prstGeom>
          <a:solidFill>
            <a:srgbClr val="002060"/>
          </a:solidFill>
          <a:ln w="57150" cap="flat" cmpd="sng" algn="ctr">
            <a:solidFill>
              <a:srgbClr val="FFFFFF"/>
            </a:solidFill>
            <a:prstDash val="solid"/>
          </a:ln>
          <a:effectLst/>
        </p:spPr>
        <p:txBody>
          <a:bodyPr anchor="ctr"/>
          <a:lstStyle/>
          <a:p>
            <a:pPr algn="ctr" fontAlgn="auto">
              <a:spcBef>
                <a:spcPts val="0"/>
              </a:spcBef>
              <a:spcAft>
                <a:spcPts val="0"/>
              </a:spcAft>
              <a:defRPr/>
            </a:pPr>
            <a:r>
              <a:rPr lang="en-US" sz="1400" b="1" kern="0" dirty="0" smtClean="0">
                <a:solidFill>
                  <a:srgbClr val="FFFFFF"/>
                </a:solidFill>
                <a:latin typeface="Calibri"/>
                <a:cs typeface="Calibri"/>
                <a:sym typeface="Calibri"/>
              </a:rPr>
              <a:t>Open Data in a Nutshell</a:t>
            </a:r>
          </a:p>
        </p:txBody>
      </p:sp>
      <p:sp>
        <p:nvSpPr>
          <p:cNvPr id="17" name="Rounded Rectangle 16"/>
          <p:cNvSpPr/>
          <p:nvPr>
            <p:custDataLst>
              <p:tags r:id="rId2"/>
            </p:custDataLst>
          </p:nvPr>
        </p:nvSpPr>
        <p:spPr>
          <a:xfrm>
            <a:off x="488065" y="2731980"/>
            <a:ext cx="3600839" cy="617286"/>
          </a:xfrm>
          <a:prstGeom prst="roundRect">
            <a:avLst/>
          </a:prstGeom>
          <a:solidFill>
            <a:srgbClr val="0096CC">
              <a:lumMod val="75000"/>
            </a:srgbClr>
          </a:solidFill>
          <a:ln w="57150" cap="flat" cmpd="sng" algn="ctr">
            <a:solidFill>
              <a:srgbClr val="FFFFFF"/>
            </a:solidFill>
            <a:prstDash val="solid"/>
          </a:ln>
          <a:effectLst/>
        </p:spPr>
        <p:txBody>
          <a:bodyPr anchor="ctr"/>
          <a:lstStyle/>
          <a:p>
            <a:pPr algn="ctr" fontAlgn="auto">
              <a:spcBef>
                <a:spcPts val="0"/>
              </a:spcBef>
              <a:spcAft>
                <a:spcPts val="0"/>
              </a:spcAft>
              <a:defRPr/>
            </a:pPr>
            <a:r>
              <a:rPr lang="en-US" sz="1400" b="1" kern="0" dirty="0" smtClean="0">
                <a:solidFill>
                  <a:srgbClr val="FFFFFF"/>
                </a:solidFill>
                <a:latin typeface="Calibri"/>
                <a:cs typeface="Calibri"/>
                <a:sym typeface="Calibri"/>
              </a:rPr>
              <a:t>How to build an Open Data Strategy</a:t>
            </a:r>
          </a:p>
        </p:txBody>
      </p:sp>
      <p:sp>
        <p:nvSpPr>
          <p:cNvPr id="18" name="Rounded Rectangle 17"/>
          <p:cNvSpPr/>
          <p:nvPr>
            <p:custDataLst>
              <p:tags r:id="rId3"/>
            </p:custDataLst>
          </p:nvPr>
        </p:nvSpPr>
        <p:spPr>
          <a:xfrm>
            <a:off x="488065" y="3452080"/>
            <a:ext cx="3600839" cy="616464"/>
          </a:xfrm>
          <a:prstGeom prst="roundRect">
            <a:avLst/>
          </a:prstGeom>
          <a:solidFill>
            <a:srgbClr val="0096CC">
              <a:lumMod val="60000"/>
              <a:lumOff val="40000"/>
            </a:srgbClr>
          </a:solidFill>
          <a:ln w="57150" cap="flat" cmpd="sng" algn="ctr">
            <a:solidFill>
              <a:srgbClr val="FFFFFF"/>
            </a:solidFill>
            <a:prstDash val="solid"/>
          </a:ln>
          <a:effectLst/>
        </p:spPr>
        <p:txBody>
          <a:bodyPr anchor="ctr"/>
          <a:lstStyle/>
          <a:p>
            <a:pPr algn="ctr" fontAlgn="auto">
              <a:spcBef>
                <a:spcPts val="0"/>
              </a:spcBef>
              <a:spcAft>
                <a:spcPts val="0"/>
              </a:spcAft>
              <a:defRPr/>
            </a:pPr>
            <a:r>
              <a:rPr lang="en-GB" sz="1400" b="1" kern="0" dirty="0" smtClean="0">
                <a:solidFill>
                  <a:srgbClr val="FFFFFF"/>
                </a:solidFill>
                <a:latin typeface="Calibri"/>
                <a:cs typeface="Calibri"/>
                <a:sym typeface="Calibri"/>
              </a:rPr>
              <a:t>        Technical preparation &amp; implementation </a:t>
            </a:r>
          </a:p>
        </p:txBody>
      </p:sp>
      <p:sp>
        <p:nvSpPr>
          <p:cNvPr id="19" name="Rounded Rectangle 18"/>
          <p:cNvSpPr/>
          <p:nvPr>
            <p:custDataLst>
              <p:tags r:id="rId4"/>
            </p:custDataLst>
          </p:nvPr>
        </p:nvSpPr>
        <p:spPr>
          <a:xfrm>
            <a:off x="488065" y="4172180"/>
            <a:ext cx="3600839" cy="616464"/>
          </a:xfrm>
          <a:prstGeom prst="roundRect">
            <a:avLst/>
          </a:prstGeom>
          <a:solidFill>
            <a:srgbClr val="FF9900"/>
          </a:solidFill>
          <a:ln w="57150" cap="flat" cmpd="sng" algn="ctr">
            <a:solidFill>
              <a:srgbClr val="FFFFFF"/>
            </a:solidFill>
            <a:prstDash val="solid"/>
          </a:ln>
          <a:effectLst/>
        </p:spPr>
        <p:txBody>
          <a:bodyPr anchor="ctr"/>
          <a:lstStyle/>
          <a:p>
            <a:pPr algn="ctr" fontAlgn="auto">
              <a:spcBef>
                <a:spcPts val="0"/>
              </a:spcBef>
              <a:spcAft>
                <a:spcPts val="0"/>
              </a:spcAft>
              <a:defRPr/>
            </a:pPr>
            <a:r>
              <a:rPr lang="en-US" sz="1400" b="1" kern="0" dirty="0" smtClean="0">
                <a:solidFill>
                  <a:srgbClr val="FFFFFF"/>
                </a:solidFill>
                <a:latin typeface="Calibri"/>
                <a:cs typeface="Calibri"/>
                <a:sym typeface="Calibri"/>
              </a:rPr>
              <a:t>   Putting in place an Open Data lifecycle </a:t>
            </a:r>
          </a:p>
        </p:txBody>
      </p:sp>
      <p:sp>
        <p:nvSpPr>
          <p:cNvPr id="20" name="Rounded Rectangle 19"/>
          <p:cNvSpPr/>
          <p:nvPr>
            <p:custDataLst>
              <p:tags r:id="rId5"/>
            </p:custDataLst>
          </p:nvPr>
        </p:nvSpPr>
        <p:spPr>
          <a:xfrm>
            <a:off x="488065" y="4892280"/>
            <a:ext cx="3600839" cy="616464"/>
          </a:xfrm>
          <a:prstGeom prst="roundRect">
            <a:avLst/>
          </a:prstGeom>
          <a:solidFill>
            <a:srgbClr val="FF6600"/>
          </a:solidFill>
          <a:ln w="57150" cap="flat" cmpd="sng" algn="ctr">
            <a:solidFill>
              <a:srgbClr val="FFFFFF"/>
            </a:solidFill>
            <a:prstDash val="solid"/>
          </a:ln>
          <a:effectLst/>
        </p:spPr>
        <p:txBody>
          <a:bodyPr anchor="ctr"/>
          <a:lstStyle/>
          <a:p>
            <a:pPr algn="ctr" fontAlgn="auto">
              <a:spcBef>
                <a:spcPts val="0"/>
              </a:spcBef>
              <a:spcAft>
                <a:spcPts val="0"/>
              </a:spcAft>
              <a:defRPr/>
            </a:pPr>
            <a:r>
              <a:rPr lang="en-GB" sz="1400" b="1" kern="0" dirty="0" smtClean="0">
                <a:solidFill>
                  <a:srgbClr val="FFFFFF"/>
                </a:solidFill>
                <a:latin typeface="Calibri"/>
                <a:cs typeface="Calibri"/>
                <a:sym typeface="Calibri"/>
              </a:rPr>
              <a:t>Ensuring and monitoring success </a:t>
            </a:r>
          </a:p>
        </p:txBody>
      </p:sp>
      <p:sp>
        <p:nvSpPr>
          <p:cNvPr id="21" name="Oval 20"/>
          <p:cNvSpPr/>
          <p:nvPr/>
        </p:nvSpPr>
        <p:spPr>
          <a:xfrm>
            <a:off x="272480" y="1996067"/>
            <a:ext cx="648090" cy="648090"/>
          </a:xfrm>
          <a:prstGeom prst="ellipse">
            <a:avLst/>
          </a:prstGeom>
          <a:blipFill rotWithShape="0">
            <a:blip r:embed="rId7"/>
            <a:stretch>
              <a:fillRect/>
            </a:stretch>
          </a:blipFill>
          <a:ln w="25400" cap="flat" cmpd="sng" algn="ctr">
            <a:noFill/>
            <a:prstDash val="solid"/>
          </a:ln>
          <a:effectLst/>
        </p:spPr>
      </p:sp>
      <p:sp>
        <p:nvSpPr>
          <p:cNvPr id="22" name="Oval 21"/>
          <p:cNvSpPr/>
          <p:nvPr/>
        </p:nvSpPr>
        <p:spPr>
          <a:xfrm>
            <a:off x="272480" y="2731980"/>
            <a:ext cx="648090" cy="648090"/>
          </a:xfrm>
          <a:prstGeom prst="ellipse">
            <a:avLst/>
          </a:prstGeom>
          <a:blipFill rotWithShape="0">
            <a:blip r:embed="rId7"/>
            <a:stretch>
              <a:fillRect/>
            </a:stretch>
          </a:blipFill>
          <a:ln w="25400" cap="flat" cmpd="sng" algn="ctr">
            <a:noFill/>
            <a:prstDash val="solid"/>
          </a:ln>
          <a:effectLst/>
        </p:spPr>
      </p:sp>
      <p:sp>
        <p:nvSpPr>
          <p:cNvPr id="23" name="Oval 22"/>
          <p:cNvSpPr/>
          <p:nvPr/>
        </p:nvSpPr>
        <p:spPr>
          <a:xfrm>
            <a:off x="272480" y="3435600"/>
            <a:ext cx="648090" cy="648090"/>
          </a:xfrm>
          <a:prstGeom prst="ellipse">
            <a:avLst/>
          </a:prstGeom>
          <a:blipFill rotWithShape="0">
            <a:blip r:embed="rId7"/>
            <a:stretch>
              <a:fillRect/>
            </a:stretch>
          </a:blipFill>
          <a:ln w="25400" cap="flat" cmpd="sng" algn="ctr">
            <a:noFill/>
            <a:prstDash val="solid"/>
          </a:ln>
          <a:effectLst/>
        </p:spPr>
      </p:sp>
      <p:sp>
        <p:nvSpPr>
          <p:cNvPr id="24" name="Oval 23"/>
          <p:cNvSpPr/>
          <p:nvPr/>
        </p:nvSpPr>
        <p:spPr>
          <a:xfrm>
            <a:off x="272480" y="4139220"/>
            <a:ext cx="648090" cy="648090"/>
          </a:xfrm>
          <a:prstGeom prst="ellipse">
            <a:avLst/>
          </a:prstGeom>
          <a:blipFill rotWithShape="0">
            <a:blip r:embed="rId7"/>
            <a:stretch>
              <a:fillRect/>
            </a:stretch>
          </a:blipFill>
          <a:ln w="25400" cap="flat" cmpd="sng" algn="ctr">
            <a:noFill/>
            <a:prstDash val="solid"/>
          </a:ln>
          <a:effectLst/>
        </p:spPr>
      </p:sp>
      <p:sp>
        <p:nvSpPr>
          <p:cNvPr id="25" name="Oval 24"/>
          <p:cNvSpPr/>
          <p:nvPr/>
        </p:nvSpPr>
        <p:spPr>
          <a:xfrm>
            <a:off x="272480" y="4869142"/>
            <a:ext cx="648090" cy="648090"/>
          </a:xfrm>
          <a:prstGeom prst="ellipse">
            <a:avLst/>
          </a:prstGeom>
          <a:blipFill rotWithShape="0">
            <a:blip r:embed="rId7"/>
            <a:stretch>
              <a:fillRect/>
            </a:stretch>
          </a:blipFill>
          <a:ln w="25400" cap="flat" cmpd="sng" algn="ctr">
            <a:noFill/>
            <a:prstDash val="solid"/>
          </a:ln>
          <a:effectLst/>
        </p:spPr>
      </p:sp>
      <p:graphicFrame>
        <p:nvGraphicFramePr>
          <p:cNvPr id="27" name="Diagram 26"/>
          <p:cNvGraphicFramePr/>
          <p:nvPr>
            <p:extLst/>
          </p:nvPr>
        </p:nvGraphicFramePr>
        <p:xfrm>
          <a:off x="4448944" y="1996067"/>
          <a:ext cx="2520280" cy="35126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Text Placeholder 4"/>
          <p:cNvSpPr>
            <a:spLocks noGrp="1"/>
          </p:cNvSpPr>
          <p:nvPr>
            <p:ph type="body" sz="quarter" idx="19"/>
          </p:nvPr>
        </p:nvSpPr>
        <p:spPr>
          <a:xfrm>
            <a:off x="4664968" y="1396230"/>
            <a:ext cx="2160239" cy="433388"/>
          </a:xfrm>
          <a:solidFill>
            <a:srgbClr val="FCD396"/>
          </a:solidFill>
          <a:ln>
            <a:solidFill>
              <a:srgbClr val="FCD396"/>
            </a:solidFill>
          </a:ln>
        </p:spPr>
        <p:style>
          <a:lnRef idx="2">
            <a:schemeClr val="accent5"/>
          </a:lnRef>
          <a:fillRef idx="1">
            <a:schemeClr val="lt1"/>
          </a:fillRef>
          <a:effectRef idx="0">
            <a:schemeClr val="accent5"/>
          </a:effectRef>
          <a:fontRef idx="minor">
            <a:schemeClr val="dk1"/>
          </a:fontRef>
        </p:style>
        <p:txBody>
          <a:bodyPr/>
          <a:lstStyle/>
          <a:p>
            <a:r>
              <a:rPr lang="fr-FR" sz="1800" dirty="0" err="1" smtClean="0">
                <a:solidFill>
                  <a:schemeClr val="tx2"/>
                </a:solidFill>
              </a:rPr>
              <a:t>eLearning</a:t>
            </a:r>
            <a:r>
              <a:rPr lang="fr-FR" sz="1800" dirty="0" smtClean="0">
                <a:solidFill>
                  <a:schemeClr val="tx2"/>
                </a:solidFill>
              </a:rPr>
              <a:t> Modules</a:t>
            </a:r>
            <a:endParaRPr lang="fr-FR" sz="1800" dirty="0">
              <a:solidFill>
                <a:schemeClr val="tx2"/>
              </a:solidFill>
            </a:endParaRPr>
          </a:p>
        </p:txBody>
      </p:sp>
      <p:sp>
        <p:nvSpPr>
          <p:cNvPr id="29" name="Rectangle 28"/>
          <p:cNvSpPr/>
          <p:nvPr/>
        </p:nvSpPr>
        <p:spPr bwMode="auto">
          <a:xfrm>
            <a:off x="4376936" y="2003392"/>
            <a:ext cx="72008" cy="3505352"/>
          </a:xfrm>
          <a:prstGeom prst="rect">
            <a:avLst/>
          </a:prstGeom>
          <a:solidFill>
            <a:schemeClr val="bg1">
              <a:lumMod val="95000"/>
            </a:schemeClr>
          </a:solidFill>
          <a:ln w="952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rgbClr val="002060">
                  <a:lumMod val="85000"/>
                  <a:lumOff val="15000"/>
                </a:srgbClr>
              </a:solidFill>
            </a:endParaRPr>
          </a:p>
        </p:txBody>
      </p:sp>
      <p:sp>
        <p:nvSpPr>
          <p:cNvPr id="32" name="Text Placeholder 4"/>
          <p:cNvSpPr>
            <a:spLocks noGrp="1"/>
          </p:cNvSpPr>
          <p:nvPr>
            <p:ph type="body" sz="quarter" idx="19"/>
          </p:nvPr>
        </p:nvSpPr>
        <p:spPr>
          <a:xfrm>
            <a:off x="7545288" y="1420003"/>
            <a:ext cx="2016242" cy="433388"/>
          </a:xfrm>
          <a:solidFill>
            <a:srgbClr val="FCD396"/>
          </a:solidFill>
          <a:ln>
            <a:solidFill>
              <a:srgbClr val="FCD396"/>
            </a:solidFill>
          </a:ln>
        </p:spPr>
        <p:style>
          <a:lnRef idx="2">
            <a:schemeClr val="accent5"/>
          </a:lnRef>
          <a:fillRef idx="1">
            <a:schemeClr val="lt1"/>
          </a:fillRef>
          <a:effectRef idx="0">
            <a:schemeClr val="accent5"/>
          </a:effectRef>
          <a:fontRef idx="minor">
            <a:schemeClr val="dk1"/>
          </a:fontRef>
        </p:style>
        <p:txBody>
          <a:bodyPr/>
          <a:lstStyle/>
          <a:p>
            <a:r>
              <a:rPr lang="fr-FR" sz="1800" dirty="0" smtClean="0">
                <a:solidFill>
                  <a:schemeClr val="tx2"/>
                </a:solidFill>
              </a:rPr>
              <a:t>Library </a:t>
            </a:r>
            <a:endParaRPr lang="fr-FR" sz="1800" dirty="0">
              <a:solidFill>
                <a:schemeClr val="tx2"/>
              </a:solidFill>
            </a:endParaRPr>
          </a:p>
        </p:txBody>
      </p:sp>
      <p:sp>
        <p:nvSpPr>
          <p:cNvPr id="33" name="Text Placeholder 4"/>
          <p:cNvSpPr txBox="1">
            <a:spLocks/>
          </p:cNvSpPr>
          <p:nvPr/>
        </p:nvSpPr>
        <p:spPr bwMode="auto">
          <a:xfrm>
            <a:off x="7545270" y="2060824"/>
            <a:ext cx="2016242" cy="864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a:lnSpc>
                <a:spcPct val="90000"/>
              </a:lnSpc>
              <a:spcBef>
                <a:spcPts val="0"/>
              </a:spcBef>
              <a:spcAft>
                <a:spcPts val="400"/>
              </a:spcAft>
              <a:buClr>
                <a:srgbClr val="0070C0"/>
              </a:buClr>
              <a:buSzPct val="100000"/>
              <a:buFontTx/>
              <a:buBlip>
                <a:blip r:embed="rId13"/>
              </a:buBlip>
              <a:defRPr/>
            </a:pPr>
            <a:r>
              <a:rPr lang="en-GB" sz="1400" dirty="0" smtClean="0">
                <a:solidFill>
                  <a:srgbClr val="0C71B6"/>
                </a:solidFill>
                <a:latin typeface="Calibri" pitchFamily="34" charset="0"/>
                <a:cs typeface="Calibri" pitchFamily="34" charset="0"/>
              </a:rPr>
              <a:t>Economic analysis</a:t>
            </a:r>
          </a:p>
          <a:p>
            <a:pPr marL="285750" indent="-285750">
              <a:lnSpc>
                <a:spcPct val="90000"/>
              </a:lnSpc>
              <a:spcBef>
                <a:spcPts val="0"/>
              </a:spcBef>
              <a:spcAft>
                <a:spcPts val="400"/>
              </a:spcAft>
              <a:buClr>
                <a:srgbClr val="0070C0"/>
              </a:buClr>
              <a:buSzPct val="100000"/>
              <a:buFontTx/>
              <a:buBlip>
                <a:blip r:embed="rId13"/>
              </a:buBlip>
              <a:defRPr/>
            </a:pPr>
            <a:r>
              <a:rPr lang="en-GB" sz="1400" dirty="0" smtClean="0">
                <a:solidFill>
                  <a:srgbClr val="0C71B6"/>
                </a:solidFill>
                <a:latin typeface="Calibri" pitchFamily="34" charset="0"/>
                <a:cs typeface="Calibri" pitchFamily="34" charset="0"/>
              </a:rPr>
              <a:t>Landscaping report</a:t>
            </a:r>
          </a:p>
          <a:p>
            <a:pPr marL="285750" indent="-285750">
              <a:lnSpc>
                <a:spcPct val="90000"/>
              </a:lnSpc>
              <a:spcBef>
                <a:spcPts val="0"/>
              </a:spcBef>
              <a:spcAft>
                <a:spcPts val="400"/>
              </a:spcAft>
              <a:buClr>
                <a:srgbClr val="0070C0"/>
              </a:buClr>
              <a:buSzPct val="100000"/>
              <a:buFontTx/>
              <a:buBlip>
                <a:blip r:embed="rId13"/>
              </a:buBlip>
              <a:defRPr/>
            </a:pPr>
            <a:r>
              <a:rPr lang="en-GB" sz="1400" dirty="0" smtClean="0">
                <a:solidFill>
                  <a:srgbClr val="0C71B6"/>
                </a:solidFill>
                <a:latin typeface="Calibri" pitchFamily="34" charset="0"/>
                <a:cs typeface="Calibri" pitchFamily="34" charset="0"/>
              </a:rPr>
              <a:t>Use cases</a:t>
            </a:r>
          </a:p>
          <a:p>
            <a:pPr marL="285750" indent="-285750">
              <a:lnSpc>
                <a:spcPct val="90000"/>
              </a:lnSpc>
              <a:spcBef>
                <a:spcPts val="0"/>
              </a:spcBef>
              <a:spcAft>
                <a:spcPts val="400"/>
              </a:spcAft>
              <a:buClr>
                <a:srgbClr val="0070C0"/>
              </a:buClr>
              <a:buSzPct val="100000"/>
              <a:buFontTx/>
              <a:buBlip>
                <a:blip r:embed="rId13"/>
              </a:buBlip>
              <a:defRPr/>
            </a:pPr>
            <a:r>
              <a:rPr lang="en-GB" sz="1400" dirty="0" smtClean="0">
                <a:solidFill>
                  <a:srgbClr val="0C71B6"/>
                </a:solidFill>
                <a:latin typeface="Calibri" pitchFamily="34" charset="0"/>
                <a:cs typeface="Calibri" pitchFamily="34" charset="0"/>
              </a:rPr>
              <a:t>Further training material</a:t>
            </a:r>
          </a:p>
          <a:p>
            <a:pPr marL="285750" indent="-285750">
              <a:lnSpc>
                <a:spcPct val="90000"/>
              </a:lnSpc>
              <a:spcBef>
                <a:spcPts val="0"/>
              </a:spcBef>
              <a:spcAft>
                <a:spcPts val="400"/>
              </a:spcAft>
              <a:buClr>
                <a:srgbClr val="0070C0"/>
              </a:buClr>
              <a:buSzPct val="100000"/>
              <a:buFontTx/>
              <a:buBlip>
                <a:blip r:embed="rId13"/>
              </a:buBlip>
              <a:defRPr/>
            </a:pPr>
            <a:r>
              <a:rPr lang="en-GB" sz="1400" dirty="0" smtClean="0">
                <a:solidFill>
                  <a:srgbClr val="0C71B6"/>
                </a:solidFill>
                <a:latin typeface="Calibri" pitchFamily="34" charset="0"/>
                <a:cs typeface="Calibri" pitchFamily="34" charset="0"/>
              </a:rPr>
              <a:t>Country specific reports</a:t>
            </a:r>
            <a:endParaRPr lang="en-GB" sz="1200" dirty="0" smtClean="0">
              <a:solidFill>
                <a:srgbClr val="002060">
                  <a:lumMod val="85000"/>
                  <a:lumOff val="15000"/>
                </a:srgbClr>
              </a:solidFill>
              <a:latin typeface="Calibri" pitchFamily="34" charset="0"/>
              <a:cs typeface="Calibri" pitchFamily="34" charset="0"/>
            </a:endParaRPr>
          </a:p>
        </p:txBody>
      </p:sp>
      <p:sp>
        <p:nvSpPr>
          <p:cNvPr id="34" name="Rectangle 33"/>
          <p:cNvSpPr/>
          <p:nvPr/>
        </p:nvSpPr>
        <p:spPr bwMode="auto">
          <a:xfrm>
            <a:off x="7041232" y="1988840"/>
            <a:ext cx="72008" cy="3505352"/>
          </a:xfrm>
          <a:prstGeom prst="rect">
            <a:avLst/>
          </a:prstGeom>
          <a:solidFill>
            <a:schemeClr val="bg1">
              <a:lumMod val="95000"/>
            </a:schemeClr>
          </a:solidFill>
          <a:ln w="952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rgbClr val="002060">
                  <a:lumMod val="85000"/>
                  <a:lumOff val="15000"/>
                </a:srgbClr>
              </a:solidFill>
            </a:endParaRPr>
          </a:p>
        </p:txBody>
      </p:sp>
      <p:sp>
        <p:nvSpPr>
          <p:cNvPr id="35" name="Text Placeholder 4"/>
          <p:cNvSpPr>
            <a:spLocks noGrp="1"/>
          </p:cNvSpPr>
          <p:nvPr>
            <p:ph type="body" sz="quarter" idx="19"/>
          </p:nvPr>
        </p:nvSpPr>
        <p:spPr>
          <a:xfrm>
            <a:off x="7545288" y="3787676"/>
            <a:ext cx="2016224" cy="577404"/>
          </a:xfrm>
          <a:solidFill>
            <a:srgbClr val="FCD396"/>
          </a:solidFill>
          <a:ln>
            <a:solidFill>
              <a:srgbClr val="FCD396"/>
            </a:solidFill>
          </a:ln>
        </p:spPr>
        <p:style>
          <a:lnRef idx="2">
            <a:schemeClr val="accent5"/>
          </a:lnRef>
          <a:fillRef idx="1">
            <a:schemeClr val="lt1"/>
          </a:fillRef>
          <a:effectRef idx="0">
            <a:schemeClr val="accent5"/>
          </a:effectRef>
          <a:fontRef idx="minor">
            <a:schemeClr val="dk1"/>
          </a:fontRef>
        </p:style>
        <p:txBody>
          <a:bodyPr/>
          <a:lstStyle/>
          <a:p>
            <a:r>
              <a:rPr lang="fr-FR" sz="1800" dirty="0" smtClean="0">
                <a:solidFill>
                  <a:schemeClr val="tx2"/>
                </a:solidFill>
              </a:rPr>
              <a:t>Training </a:t>
            </a:r>
            <a:r>
              <a:rPr lang="fr-FR" sz="1800" dirty="0" err="1" smtClean="0">
                <a:solidFill>
                  <a:schemeClr val="tx2"/>
                </a:solidFill>
              </a:rPr>
              <a:t>Companion</a:t>
            </a:r>
            <a:endParaRPr lang="fr-FR" sz="1800" dirty="0">
              <a:solidFill>
                <a:schemeClr val="tx2"/>
              </a:solidFill>
            </a:endParaRPr>
          </a:p>
        </p:txBody>
      </p:sp>
      <p:sp>
        <p:nvSpPr>
          <p:cNvPr id="36" name="Text Placeholder 4"/>
          <p:cNvSpPr txBox="1">
            <a:spLocks/>
          </p:cNvSpPr>
          <p:nvPr/>
        </p:nvSpPr>
        <p:spPr bwMode="auto">
          <a:xfrm>
            <a:off x="7545288" y="4437088"/>
            <a:ext cx="2016242" cy="864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a:lnSpc>
                <a:spcPct val="90000"/>
              </a:lnSpc>
              <a:spcBef>
                <a:spcPts val="0"/>
              </a:spcBef>
              <a:spcAft>
                <a:spcPts val="400"/>
              </a:spcAft>
              <a:buClr>
                <a:srgbClr val="0070C0"/>
              </a:buClr>
              <a:buSzPct val="100000"/>
              <a:buFontTx/>
              <a:buBlip>
                <a:blip r:embed="rId13"/>
              </a:buBlip>
              <a:defRPr/>
            </a:pPr>
            <a:r>
              <a:rPr lang="en-GB" sz="1400" dirty="0" smtClean="0">
                <a:solidFill>
                  <a:srgbClr val="0C71B6"/>
                </a:solidFill>
                <a:latin typeface="Calibri" pitchFamily="34" charset="0"/>
                <a:cs typeface="Calibri" pitchFamily="34" charset="0"/>
              </a:rPr>
              <a:t>Practicalities to run own Open Data workshops</a:t>
            </a:r>
            <a:endParaRPr lang="en-GB" sz="1200" b="1" dirty="0" smtClean="0">
              <a:solidFill>
                <a:srgbClr val="002060">
                  <a:lumMod val="85000"/>
                  <a:lumOff val="15000"/>
                </a:srgbClr>
              </a:solidFill>
              <a:latin typeface="Calibri" pitchFamily="34" charset="0"/>
              <a:cs typeface="Calibri" pitchFamily="34" charset="0"/>
            </a:endParaRPr>
          </a:p>
        </p:txBody>
      </p:sp>
      <p:sp>
        <p:nvSpPr>
          <p:cNvPr id="26" name="Rounded Rectangle 25"/>
          <p:cNvSpPr/>
          <p:nvPr/>
        </p:nvSpPr>
        <p:spPr bwMode="auto">
          <a:xfrm>
            <a:off x="488380" y="5891783"/>
            <a:ext cx="9145140" cy="417617"/>
          </a:xfrm>
          <a:prstGeom prst="roundRect">
            <a:avLst/>
          </a:prstGeom>
          <a:solidFill>
            <a:srgbClr val="FCD396"/>
          </a:solidFill>
          <a:ln>
            <a:solidFill>
              <a:srgbClr val="FCD396"/>
            </a:solidFill>
          </a:ln>
        </p:spPr>
        <p:style>
          <a:lnRef idx="2">
            <a:schemeClr val="accent6"/>
          </a:lnRef>
          <a:fillRef idx="1">
            <a:schemeClr val="lt1"/>
          </a:fillRef>
          <a:effectRef idx="0">
            <a:schemeClr val="accent6"/>
          </a:effectRef>
          <a:fontRef idx="minor">
            <a:schemeClr val="dk1"/>
          </a:fontRef>
        </p:style>
        <p:txBody>
          <a:bodyPr rtlCol="0" anchor="ctr"/>
          <a:lstStyle/>
          <a:p>
            <a:pPr marL="85725" indent="9525" algn="ctr">
              <a:buClr>
                <a:srgbClr val="0070C0"/>
              </a:buClr>
              <a:buSzPct val="120000"/>
              <a:defRPr/>
            </a:pPr>
            <a:r>
              <a:rPr lang="en-GB" sz="1600" b="1" dirty="0" smtClean="0">
                <a:solidFill>
                  <a:srgbClr val="6A1A41"/>
                </a:solidFill>
                <a:cs typeface="Calibri"/>
                <a:sym typeface="Calibri"/>
              </a:rPr>
              <a:t>Online learning is complemented by tailored support to countries</a:t>
            </a:r>
            <a:endParaRPr lang="en-GB" sz="1600" b="1" dirty="0">
              <a:solidFill>
                <a:srgbClr val="6A1A41"/>
              </a:solidFill>
              <a:cs typeface="Calibri"/>
              <a:sym typeface="Calibri"/>
            </a:endParaRPr>
          </a:p>
        </p:txBody>
      </p:sp>
    </p:spTree>
    <p:extLst>
      <p:ext uri="{BB962C8B-B14F-4D97-AF65-F5344CB8AC3E}">
        <p14:creationId xmlns:p14="http://schemas.microsoft.com/office/powerpoint/2010/main" val="44300887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6987724" y="1700808"/>
            <a:ext cx="2971234" cy="2229292"/>
          </a:xfrm>
          <a:prstGeom prst="rect">
            <a:avLst/>
          </a:prstGeom>
        </p:spPr>
      </p:pic>
      <p:pic>
        <p:nvPicPr>
          <p:cNvPr id="5" name="Picture 4"/>
          <p:cNvPicPr>
            <a:picLocks noChangeAspect="1"/>
          </p:cNvPicPr>
          <p:nvPr/>
        </p:nvPicPr>
        <p:blipFill>
          <a:blip r:embed="rId5"/>
          <a:stretch>
            <a:fillRect/>
          </a:stretch>
        </p:blipFill>
        <p:spPr>
          <a:xfrm>
            <a:off x="7812573" y="3678504"/>
            <a:ext cx="2711727" cy="1964264"/>
          </a:xfrm>
          <a:prstGeom prst="rect">
            <a:avLst/>
          </a:prstGeom>
        </p:spPr>
      </p:pic>
      <p:graphicFrame>
        <p:nvGraphicFramePr>
          <p:cNvPr id="37" name="Object 3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7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dirty="0" smtClean="0"/>
              <a:t>The European Data Portal also aims at fostering the reuse of public data resources</a:t>
            </a:r>
            <a:endParaRPr lang="en-GB" dirty="0"/>
          </a:p>
        </p:txBody>
      </p:sp>
      <p:sp>
        <p:nvSpPr>
          <p:cNvPr id="17" name="Text Box 7"/>
          <p:cNvSpPr txBox="1">
            <a:spLocks noChangeArrowheads="1"/>
          </p:cNvSpPr>
          <p:nvPr/>
        </p:nvSpPr>
        <p:spPr bwMode="gray">
          <a:xfrm>
            <a:off x="416370" y="2060868"/>
            <a:ext cx="936000" cy="537712"/>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Market Size</a:t>
            </a:r>
          </a:p>
        </p:txBody>
      </p:sp>
      <p:sp>
        <p:nvSpPr>
          <p:cNvPr id="18" name="Text Box 7"/>
          <p:cNvSpPr txBox="1">
            <a:spLocks noChangeArrowheads="1"/>
          </p:cNvSpPr>
          <p:nvPr/>
        </p:nvSpPr>
        <p:spPr bwMode="gray">
          <a:xfrm>
            <a:off x="1496520" y="2060868"/>
            <a:ext cx="936000" cy="537712"/>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Jobs Created</a:t>
            </a:r>
          </a:p>
        </p:txBody>
      </p:sp>
      <p:sp>
        <p:nvSpPr>
          <p:cNvPr id="19" name="Text Box 7"/>
          <p:cNvSpPr txBox="1">
            <a:spLocks noChangeArrowheads="1"/>
          </p:cNvSpPr>
          <p:nvPr/>
        </p:nvSpPr>
        <p:spPr bwMode="gray">
          <a:xfrm>
            <a:off x="2576800" y="2060868"/>
            <a:ext cx="936000" cy="537712"/>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Cost Savings</a:t>
            </a:r>
            <a:endParaRPr lang="en-GB" sz="1600" b="1" dirty="0">
              <a:solidFill>
                <a:sysClr val="windowText" lastClr="000000"/>
              </a:solidFill>
              <a:latin typeface="Calibri" pitchFamily="34" charset="0"/>
              <a:cs typeface="Calibri" pitchFamily="34" charset="0"/>
            </a:endParaRPr>
          </a:p>
        </p:txBody>
      </p:sp>
      <p:sp>
        <p:nvSpPr>
          <p:cNvPr id="20" name="Text Box 7"/>
          <p:cNvSpPr txBox="1">
            <a:spLocks noChangeArrowheads="1"/>
          </p:cNvSpPr>
          <p:nvPr/>
        </p:nvSpPr>
        <p:spPr bwMode="gray">
          <a:xfrm>
            <a:off x="3728830" y="2060868"/>
            <a:ext cx="1080150" cy="537712"/>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Efficiency Gains</a:t>
            </a:r>
          </a:p>
        </p:txBody>
      </p:sp>
      <p:sp>
        <p:nvSpPr>
          <p:cNvPr id="21" name="Text Box 7"/>
          <p:cNvSpPr txBox="1">
            <a:spLocks noChangeArrowheads="1"/>
          </p:cNvSpPr>
          <p:nvPr/>
        </p:nvSpPr>
        <p:spPr bwMode="gray">
          <a:xfrm>
            <a:off x="416370" y="1701191"/>
            <a:ext cx="4392610" cy="316113"/>
          </a:xfrm>
          <a:prstGeom prst="rect">
            <a:avLst/>
          </a:prstGeom>
          <a:solidFill>
            <a:schemeClr val="accent5"/>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dirty="0" smtClean="0">
                <a:solidFill>
                  <a:sysClr val="windowText" lastClr="000000"/>
                </a:solidFill>
                <a:latin typeface="Calibri" pitchFamily="34" charset="0"/>
                <a:cs typeface="Calibri" pitchFamily="34" charset="0"/>
              </a:rPr>
              <a:t>Metrics to measure economic impact</a:t>
            </a:r>
            <a:endParaRPr lang="en-GB" sz="1600" dirty="0">
              <a:solidFill>
                <a:sysClr val="windowText" lastClr="000000"/>
              </a:solidFill>
              <a:latin typeface="Calibri" pitchFamily="34" charset="0"/>
              <a:cs typeface="Calibri" pitchFamily="34" charset="0"/>
            </a:endParaRPr>
          </a:p>
        </p:txBody>
      </p:sp>
      <p:sp>
        <p:nvSpPr>
          <p:cNvPr id="26" name="Text Box 7"/>
          <p:cNvSpPr txBox="1">
            <a:spLocks noChangeArrowheads="1"/>
          </p:cNvSpPr>
          <p:nvPr/>
        </p:nvSpPr>
        <p:spPr bwMode="gray">
          <a:xfrm>
            <a:off x="416370" y="1340768"/>
            <a:ext cx="4392610" cy="316113"/>
          </a:xfrm>
          <a:prstGeom prst="rect">
            <a:avLst/>
          </a:prstGeom>
          <a:solidFill>
            <a:srgbClr val="F26829"/>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chemeClr val="bg1"/>
                </a:solidFill>
                <a:latin typeface="Calibri" pitchFamily="34" charset="0"/>
                <a:cs typeface="Calibri" pitchFamily="34" charset="0"/>
              </a:rPr>
              <a:t>Economic Benefits of Open Data</a:t>
            </a:r>
            <a:endParaRPr lang="en-GB" sz="1600" b="1" dirty="0">
              <a:solidFill>
                <a:schemeClr val="bg1"/>
              </a:solidFill>
              <a:latin typeface="Calibri" pitchFamily="34" charset="0"/>
              <a:cs typeface="Calibri" pitchFamily="34" charset="0"/>
            </a:endParaRPr>
          </a:p>
        </p:txBody>
      </p:sp>
      <p:sp>
        <p:nvSpPr>
          <p:cNvPr id="23" name="Text Box 7"/>
          <p:cNvSpPr txBox="1">
            <a:spLocks noChangeArrowheads="1"/>
          </p:cNvSpPr>
          <p:nvPr/>
        </p:nvSpPr>
        <p:spPr bwMode="gray">
          <a:xfrm>
            <a:off x="416369" y="2680845"/>
            <a:ext cx="4392483" cy="316113"/>
          </a:xfrm>
          <a:prstGeom prst="rect">
            <a:avLst/>
          </a:prstGeom>
          <a:solidFill>
            <a:schemeClr val="accent6"/>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chemeClr val="bg1"/>
                </a:solidFill>
                <a:latin typeface="Calibri" pitchFamily="34" charset="0"/>
                <a:cs typeface="Calibri" pitchFamily="34" charset="0"/>
              </a:rPr>
              <a:t>Study published on www.europeandataportal.eu</a:t>
            </a:r>
          </a:p>
        </p:txBody>
      </p:sp>
      <p:pic>
        <p:nvPicPr>
          <p:cNvPr id="24" name="Picture 23"/>
          <p:cNvPicPr>
            <a:picLocks noChangeAspect="1"/>
          </p:cNvPicPr>
          <p:nvPr/>
        </p:nvPicPr>
        <p:blipFill>
          <a:blip r:embed="rId8"/>
          <a:stretch>
            <a:fillRect/>
          </a:stretch>
        </p:blipFill>
        <p:spPr>
          <a:xfrm>
            <a:off x="5059823" y="1060119"/>
            <a:ext cx="1909273" cy="2698229"/>
          </a:xfrm>
          <a:prstGeom prst="rect">
            <a:avLst/>
          </a:prstGeom>
        </p:spPr>
      </p:pic>
      <p:sp>
        <p:nvSpPr>
          <p:cNvPr id="25" name="Text Box 7"/>
          <p:cNvSpPr txBox="1">
            <a:spLocks noChangeArrowheads="1"/>
          </p:cNvSpPr>
          <p:nvPr/>
        </p:nvSpPr>
        <p:spPr bwMode="gray">
          <a:xfrm>
            <a:off x="416370" y="3328871"/>
            <a:ext cx="4320600" cy="316113"/>
          </a:xfrm>
          <a:prstGeom prst="rect">
            <a:avLst/>
          </a:prstGeom>
          <a:solidFill>
            <a:srgbClr val="F26829"/>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chemeClr val="bg1"/>
                </a:solidFill>
                <a:latin typeface="Calibri" pitchFamily="34" charset="0"/>
                <a:cs typeface="Calibri" pitchFamily="34" charset="0"/>
              </a:rPr>
              <a:t>Community Engagement</a:t>
            </a:r>
            <a:endParaRPr lang="en-GB" sz="1600" b="1" dirty="0">
              <a:solidFill>
                <a:schemeClr val="bg1"/>
              </a:solidFill>
              <a:latin typeface="Calibri" pitchFamily="34" charset="0"/>
              <a:cs typeface="Calibri" pitchFamily="34" charset="0"/>
            </a:endParaRPr>
          </a:p>
        </p:txBody>
      </p:sp>
      <p:sp>
        <p:nvSpPr>
          <p:cNvPr id="27" name="Text Box 7"/>
          <p:cNvSpPr txBox="1">
            <a:spLocks noChangeArrowheads="1"/>
          </p:cNvSpPr>
          <p:nvPr/>
        </p:nvSpPr>
        <p:spPr bwMode="gray">
          <a:xfrm>
            <a:off x="416370" y="3688921"/>
            <a:ext cx="4320600" cy="316113"/>
          </a:xfrm>
          <a:prstGeom prst="rect">
            <a:avLst/>
          </a:prstGeom>
          <a:solidFill>
            <a:schemeClr val="accent5"/>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Reports</a:t>
            </a:r>
            <a:r>
              <a:rPr lang="en-GB" sz="1600" dirty="0" smtClean="0">
                <a:solidFill>
                  <a:sysClr val="windowText" lastClr="000000"/>
                </a:solidFill>
                <a:latin typeface="Calibri" pitchFamily="34" charset="0"/>
                <a:cs typeface="Calibri" pitchFamily="34" charset="0"/>
              </a:rPr>
              <a:t> to drive understanding and reuse</a:t>
            </a:r>
            <a:endParaRPr lang="en-GB" sz="1600" dirty="0">
              <a:solidFill>
                <a:sysClr val="windowText" lastClr="000000"/>
              </a:solidFill>
              <a:latin typeface="Calibri" pitchFamily="34" charset="0"/>
              <a:cs typeface="Calibri" pitchFamily="34" charset="0"/>
            </a:endParaRPr>
          </a:p>
        </p:txBody>
      </p:sp>
      <p:sp>
        <p:nvSpPr>
          <p:cNvPr id="28" name="Text Box 7"/>
          <p:cNvSpPr txBox="1">
            <a:spLocks noChangeArrowheads="1"/>
          </p:cNvSpPr>
          <p:nvPr/>
        </p:nvSpPr>
        <p:spPr bwMode="gray">
          <a:xfrm>
            <a:off x="416370" y="4048971"/>
            <a:ext cx="4320600" cy="316113"/>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Topic 1: Open Data and Digital Transformation</a:t>
            </a:r>
            <a:endParaRPr lang="en-GB" sz="1600" b="1" dirty="0">
              <a:solidFill>
                <a:sysClr val="windowText" lastClr="000000"/>
              </a:solidFill>
              <a:latin typeface="Calibri" pitchFamily="34" charset="0"/>
              <a:cs typeface="Calibri" pitchFamily="34" charset="0"/>
            </a:endParaRPr>
          </a:p>
        </p:txBody>
      </p:sp>
      <p:sp>
        <p:nvSpPr>
          <p:cNvPr id="29" name="Text Box 7"/>
          <p:cNvSpPr txBox="1">
            <a:spLocks noChangeArrowheads="1"/>
          </p:cNvSpPr>
          <p:nvPr/>
        </p:nvSpPr>
        <p:spPr bwMode="gray">
          <a:xfrm>
            <a:off x="416370" y="4409021"/>
            <a:ext cx="4320600" cy="316113"/>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Topic 2: Open Data and eSkills</a:t>
            </a:r>
            <a:endParaRPr lang="en-GB" sz="1600" b="1" dirty="0">
              <a:solidFill>
                <a:sysClr val="windowText" lastClr="000000"/>
              </a:solidFill>
              <a:latin typeface="Calibri" pitchFamily="34" charset="0"/>
              <a:cs typeface="Calibri" pitchFamily="34" charset="0"/>
            </a:endParaRPr>
          </a:p>
        </p:txBody>
      </p:sp>
      <p:sp>
        <p:nvSpPr>
          <p:cNvPr id="30" name="Text Box 7"/>
          <p:cNvSpPr txBox="1">
            <a:spLocks noChangeArrowheads="1"/>
          </p:cNvSpPr>
          <p:nvPr/>
        </p:nvSpPr>
        <p:spPr bwMode="gray">
          <a:xfrm>
            <a:off x="416370" y="5129111"/>
            <a:ext cx="4320600" cy="316113"/>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Topic 4: Open Data and Privacy</a:t>
            </a:r>
            <a:endParaRPr lang="en-GB" sz="1600" b="1" dirty="0">
              <a:solidFill>
                <a:sysClr val="windowText" lastClr="000000"/>
              </a:solidFill>
              <a:latin typeface="Calibri" pitchFamily="34" charset="0"/>
              <a:cs typeface="Calibri" pitchFamily="34" charset="0"/>
            </a:endParaRPr>
          </a:p>
        </p:txBody>
      </p:sp>
      <p:sp>
        <p:nvSpPr>
          <p:cNvPr id="22" name="Text Box 7"/>
          <p:cNvSpPr txBox="1">
            <a:spLocks noChangeArrowheads="1"/>
          </p:cNvSpPr>
          <p:nvPr/>
        </p:nvSpPr>
        <p:spPr bwMode="gray">
          <a:xfrm>
            <a:off x="416376" y="4769071"/>
            <a:ext cx="4320600" cy="316113"/>
          </a:xfrm>
          <a:prstGeom prst="rect">
            <a:avLst/>
          </a:prstGeom>
          <a:solidFill>
            <a:schemeClr val="accent3">
              <a:lumMod val="20000"/>
              <a:lumOff val="80000"/>
            </a:schemeClr>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Topic 3: Open Data and Cities</a:t>
            </a:r>
            <a:endParaRPr lang="en-GB" sz="1600" b="1" dirty="0">
              <a:solidFill>
                <a:sysClr val="windowText" lastClr="000000"/>
              </a:solidFill>
              <a:latin typeface="Calibri" pitchFamily="34" charset="0"/>
              <a:cs typeface="Calibri" pitchFamily="34" charset="0"/>
            </a:endParaRPr>
          </a:p>
        </p:txBody>
      </p:sp>
      <p:pic>
        <p:nvPicPr>
          <p:cNvPr id="4" name="Picture 3"/>
          <p:cNvPicPr>
            <a:picLocks noChangeAspect="1"/>
          </p:cNvPicPr>
          <p:nvPr/>
        </p:nvPicPr>
        <p:blipFill rotWithShape="1">
          <a:blip r:embed="rId9"/>
          <a:srcRect b="53931"/>
          <a:stretch/>
        </p:blipFill>
        <p:spPr>
          <a:xfrm>
            <a:off x="6609184" y="5343412"/>
            <a:ext cx="2738351" cy="1049021"/>
          </a:xfrm>
          <a:prstGeom prst="rect">
            <a:avLst/>
          </a:prstGeom>
        </p:spPr>
      </p:pic>
      <p:pic>
        <p:nvPicPr>
          <p:cNvPr id="3" name="Picture 2"/>
          <p:cNvPicPr>
            <a:picLocks noChangeAspect="1"/>
          </p:cNvPicPr>
          <p:nvPr/>
        </p:nvPicPr>
        <p:blipFill>
          <a:blip r:embed="rId10"/>
          <a:stretch>
            <a:fillRect/>
          </a:stretch>
        </p:blipFill>
        <p:spPr>
          <a:xfrm>
            <a:off x="4844674" y="2890104"/>
            <a:ext cx="2916894" cy="2430166"/>
          </a:xfrm>
          <a:prstGeom prst="rect">
            <a:avLst/>
          </a:prstGeom>
        </p:spPr>
      </p:pic>
      <p:sp>
        <p:nvSpPr>
          <p:cNvPr id="31" name="Text Box 7"/>
          <p:cNvSpPr txBox="1">
            <a:spLocks noChangeArrowheads="1"/>
          </p:cNvSpPr>
          <p:nvPr/>
        </p:nvSpPr>
        <p:spPr bwMode="gray">
          <a:xfrm>
            <a:off x="416370" y="5503228"/>
            <a:ext cx="4320600" cy="316113"/>
          </a:xfrm>
          <a:prstGeom prst="rect">
            <a:avLst/>
          </a:prstGeom>
          <a:solidFill>
            <a:schemeClr val="accent5"/>
          </a:solidFill>
          <a:ln w="9525">
            <a:noFill/>
            <a:miter lim="800000"/>
            <a:headEnd/>
            <a:tailEnd/>
          </a:ln>
        </p:spPr>
        <p:txBody>
          <a:bodyPr wrap="square" lIns="90000" tIns="46800" rIns="90000" bIns="46800">
            <a:spAutoFit/>
          </a:bodyPr>
          <a:lstStyle/>
          <a:p>
            <a:pPr algn="ctr">
              <a:lnSpc>
                <a:spcPct val="90000"/>
              </a:lnSpc>
              <a:spcBef>
                <a:spcPct val="50000"/>
              </a:spcBef>
            </a:pPr>
            <a:r>
              <a:rPr lang="en-GB" sz="1600" b="1" dirty="0" smtClean="0">
                <a:solidFill>
                  <a:sysClr val="windowText" lastClr="000000"/>
                </a:solidFill>
                <a:latin typeface="Calibri" pitchFamily="34" charset="0"/>
                <a:cs typeface="Calibri" pitchFamily="34" charset="0"/>
              </a:rPr>
              <a:t>Workshops </a:t>
            </a:r>
            <a:r>
              <a:rPr lang="en-GB" sz="1600" dirty="0" smtClean="0">
                <a:solidFill>
                  <a:sysClr val="windowText" lastClr="000000"/>
                </a:solidFill>
                <a:latin typeface="Calibri" pitchFamily="34" charset="0"/>
                <a:cs typeface="Calibri" pitchFamily="34" charset="0"/>
              </a:rPr>
              <a:t>to drive understanding and reuse</a:t>
            </a:r>
            <a:endParaRPr lang="en-GB" sz="1600" dirty="0">
              <a:solidFill>
                <a:sysClr val="windowText" lastClr="000000"/>
              </a:solidFill>
              <a:latin typeface="Calibri" pitchFamily="34" charset="0"/>
              <a:cs typeface="Calibri" pitchFamily="34" charset="0"/>
            </a:endParaRPr>
          </a:p>
        </p:txBody>
      </p:sp>
    </p:spTree>
    <p:extLst>
      <p:ext uri="{BB962C8B-B14F-4D97-AF65-F5344CB8AC3E}">
        <p14:creationId xmlns:p14="http://schemas.microsoft.com/office/powerpoint/2010/main" val="299490429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489630" y="6711950"/>
            <a:ext cx="327570" cy="117475"/>
          </a:xfrm>
          <a:prstGeom prst="rect">
            <a:avLst/>
          </a:prstGeom>
        </p:spPr>
        <p:txBody>
          <a:bodyPr/>
          <a:lstStyle/>
          <a:p>
            <a:pPr>
              <a:defRPr/>
            </a:pPr>
            <a:endParaRPr lang="en-GB" dirty="0">
              <a:solidFill>
                <a:srgbClr val="FFC000"/>
              </a:solidFill>
            </a:endParaRPr>
          </a:p>
        </p:txBody>
      </p:sp>
      <p:sp>
        <p:nvSpPr>
          <p:cNvPr id="5" name="Date Placeholder 4"/>
          <p:cNvSpPr>
            <a:spLocks noGrp="1"/>
          </p:cNvSpPr>
          <p:nvPr>
            <p:ph type="dt" sz="half" idx="17"/>
          </p:nvPr>
        </p:nvSpPr>
        <p:spPr/>
        <p:txBody>
          <a:bodyPr/>
          <a:lstStyle/>
          <a:p>
            <a:pPr>
              <a:defRPr/>
            </a:pPr>
            <a:r>
              <a:rPr lang="en-US" smtClean="0"/>
              <a:t>ODIP Project Copyright © 2015 All rights reserved.</a:t>
            </a:r>
            <a:endParaRPr lang="en-US" dirty="0"/>
          </a:p>
        </p:txBody>
      </p:sp>
      <p:sp>
        <p:nvSpPr>
          <p:cNvPr id="7" name="Rounded Rectangle 4"/>
          <p:cNvSpPr/>
          <p:nvPr/>
        </p:nvSpPr>
        <p:spPr>
          <a:xfrm>
            <a:off x="3174" y="-18219"/>
            <a:ext cx="9902826" cy="6981567"/>
          </a:xfrm>
          <a:prstGeom prst="rect">
            <a:avLst/>
          </a:prstGeom>
          <a:solidFill>
            <a:srgbClr val="0C71B6"/>
          </a:solidFill>
        </p:spPr>
        <p:style>
          <a:lnRef idx="0">
            <a:scrgbClr r="0" g="0" b="0"/>
          </a:lnRef>
          <a:fillRef idx="0">
            <a:scrgbClr r="0" g="0" b="0"/>
          </a:fillRef>
          <a:effectRef idx="0">
            <a:scrgbClr r="0" g="0" b="0"/>
          </a:effectRef>
          <a:fontRef idx="minor">
            <a:schemeClr val="lt1"/>
          </a:fontRef>
        </p:style>
        <p:txBody>
          <a:bodyPr spcFirstLastPara="0" vert="horz" wrap="square" lIns="190500" tIns="95250" rIns="190500" bIns="95250" numCol="1" spcCol="1270" anchor="ctr" anchorCtr="0">
            <a:noAutofit/>
          </a:bodyPr>
          <a:lstStyle/>
          <a:p>
            <a:pPr algn="ctr" defTabSz="2222500">
              <a:lnSpc>
                <a:spcPct val="90000"/>
              </a:lnSpc>
              <a:spcAft>
                <a:spcPct val="35000"/>
              </a:spcAft>
            </a:pPr>
            <a:endParaRPr lang="en-GB" dirty="0" smtClean="0">
              <a:solidFill>
                <a:srgbClr val="FFFFFF"/>
              </a:solidFill>
            </a:endParaRPr>
          </a:p>
        </p:txBody>
      </p:sp>
      <p:grpSp>
        <p:nvGrpSpPr>
          <p:cNvPr id="2" name="Group 1"/>
          <p:cNvGrpSpPr/>
          <p:nvPr/>
        </p:nvGrpSpPr>
        <p:grpSpPr>
          <a:xfrm rot="5400000">
            <a:off x="3523116" y="2204864"/>
            <a:ext cx="2363209" cy="6976669"/>
            <a:chOff x="3584848" y="-27384"/>
            <a:chExt cx="2363209" cy="6976669"/>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848" y="2368156"/>
              <a:ext cx="2363209" cy="2378261"/>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769" y="4553744"/>
              <a:ext cx="1416174" cy="142519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041" y="1049250"/>
              <a:ext cx="1416174" cy="1425194"/>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9690" y="-27384"/>
              <a:ext cx="1112591" cy="1119677"/>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696" y="5829608"/>
              <a:ext cx="1112591" cy="1119677"/>
            </a:xfrm>
            <a:prstGeom prst="rect">
              <a:avLst/>
            </a:prstGeom>
          </p:spPr>
        </p:pic>
      </p:grpSp>
      <p:sp>
        <p:nvSpPr>
          <p:cNvPr id="14" name="TextBox 13"/>
          <p:cNvSpPr txBox="1"/>
          <p:nvPr/>
        </p:nvSpPr>
        <p:spPr>
          <a:xfrm>
            <a:off x="994147" y="809147"/>
            <a:ext cx="7920880" cy="1080120"/>
          </a:xfrm>
          <a:prstGeom prst="rect">
            <a:avLst/>
          </a:prstGeom>
        </p:spPr>
        <p:txBody>
          <a:bodyPr wrap="square" rtlCol="0">
            <a:noAutofit/>
          </a:bodyPr>
          <a:lstStyle/>
          <a:p>
            <a:pPr algn="ctr">
              <a:lnSpc>
                <a:spcPct val="90000"/>
              </a:lnSpc>
              <a:spcBef>
                <a:spcPts val="0"/>
              </a:spcBef>
              <a:spcAft>
                <a:spcPts val="400"/>
              </a:spcAft>
              <a:buClr>
                <a:srgbClr val="0070C0"/>
              </a:buClr>
              <a:buSzPct val="100000"/>
            </a:pPr>
            <a:r>
              <a:rPr lang="en-US" sz="6600" b="1" dirty="0" smtClean="0">
                <a:solidFill>
                  <a:srgbClr val="FFFFFF"/>
                </a:solidFill>
                <a:latin typeface="Calibri" pitchFamily="34" charset="0"/>
                <a:cs typeface="Calibri" pitchFamily="34" charset="0"/>
              </a:rPr>
              <a:t>Quick overview of the Portal</a:t>
            </a:r>
            <a:endParaRPr lang="fr-FR" sz="4800" dirty="0" smtClean="0">
              <a:solidFill>
                <a:srgbClr val="FFFFFF"/>
              </a:solidFill>
              <a:latin typeface="Calibri" pitchFamily="34" charset="0"/>
              <a:cs typeface="Calibri" pitchFamily="34" charset="0"/>
            </a:endParaRPr>
          </a:p>
        </p:txBody>
      </p:sp>
    </p:spTree>
    <p:extLst>
      <p:ext uri="{BB962C8B-B14F-4D97-AF65-F5344CB8AC3E}">
        <p14:creationId xmlns:p14="http://schemas.microsoft.com/office/powerpoint/2010/main" val="2987627801"/>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6616" y="30088"/>
            <a:ext cx="7056784" cy="6844869"/>
          </a:xfrm>
          <a:prstGeom prst="rect">
            <a:avLst/>
          </a:prstGeom>
          <a:ln w="28575">
            <a:solidFill>
              <a:schemeClr val="tx1"/>
            </a:solidFill>
          </a:ln>
        </p:spPr>
      </p:pic>
    </p:spTree>
    <p:extLst>
      <p:ext uri="{BB962C8B-B14F-4D97-AF65-F5344CB8AC3E}">
        <p14:creationId xmlns:p14="http://schemas.microsoft.com/office/powerpoint/2010/main" val="174068009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5690" y="-28576"/>
            <a:ext cx="10081258" cy="6985967"/>
          </a:xfrm>
          <a:prstGeom prst="rect">
            <a:avLst/>
          </a:prstGeom>
          <a:solidFill>
            <a:srgbClr val="F26829"/>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sp>
        <p:nvSpPr>
          <p:cNvPr id="2" name="Title 1"/>
          <p:cNvSpPr>
            <a:spLocks noGrp="1"/>
          </p:cNvSpPr>
          <p:nvPr>
            <p:ph type="title"/>
          </p:nvPr>
        </p:nvSpPr>
        <p:spPr>
          <a:xfrm>
            <a:off x="370993" y="620688"/>
            <a:ext cx="7050502" cy="895580"/>
          </a:xfrm>
        </p:spPr>
        <p:txBody>
          <a:bodyPr/>
          <a:lstStyle/>
          <a:p>
            <a:r>
              <a:rPr lang="fr-FR" sz="6600" b="1" cap="small" dirty="0">
                <a:solidFill>
                  <a:schemeClr val="bg1"/>
                </a:solidFill>
                <a:latin typeface="Arial"/>
                <a:ea typeface="+mn-ea"/>
                <a:cs typeface="Arial" panose="020B0604020202020204" pitchFamily="34" charset="0"/>
              </a:rPr>
              <a:t>Data</a:t>
            </a:r>
            <a:r>
              <a:rPr lang="fr-FR" sz="6000" b="1" cap="small" dirty="0">
                <a:solidFill>
                  <a:schemeClr val="bg1"/>
                </a:solidFill>
                <a:latin typeface="Arial"/>
                <a:ea typeface="+mn-ea"/>
                <a:cs typeface="Arial" panose="020B0604020202020204" pitchFamily="34" charset="0"/>
              </a:rPr>
              <a:t>: </a:t>
            </a:r>
            <a:r>
              <a:rPr lang="fr-FR" sz="6000" cap="small" dirty="0" err="1">
                <a:solidFill>
                  <a:schemeClr val="bg1"/>
                </a:solidFill>
                <a:latin typeface="Arial"/>
                <a:ea typeface="+mn-ea"/>
                <a:cs typeface="Arial" panose="020B0604020202020204" pitchFamily="34" charset="0"/>
              </a:rPr>
              <a:t>What</a:t>
            </a:r>
            <a:r>
              <a:rPr lang="fr-FR" sz="6000" cap="small" dirty="0">
                <a:solidFill>
                  <a:schemeClr val="bg1"/>
                </a:solidFill>
                <a:latin typeface="Arial"/>
                <a:ea typeface="+mn-ea"/>
                <a:cs typeface="Arial" panose="020B0604020202020204" pitchFamily="34" charset="0"/>
              </a:rPr>
              <a:t> are </a:t>
            </a:r>
            <a:r>
              <a:rPr lang="fr-FR" sz="6000" cap="small" dirty="0" err="1">
                <a:solidFill>
                  <a:schemeClr val="bg1"/>
                </a:solidFill>
                <a:latin typeface="Arial"/>
                <a:ea typeface="+mn-ea"/>
                <a:cs typeface="Arial" panose="020B0604020202020204" pitchFamily="34" charset="0"/>
              </a:rPr>
              <a:t>we</a:t>
            </a:r>
            <a:r>
              <a:rPr lang="fr-FR" sz="6000" cap="small" dirty="0">
                <a:solidFill>
                  <a:schemeClr val="bg1"/>
                </a:solidFill>
                <a:latin typeface="Arial"/>
                <a:ea typeface="+mn-ea"/>
                <a:cs typeface="Arial" panose="020B0604020202020204" pitchFamily="34" charset="0"/>
              </a:rPr>
              <a:t> </a:t>
            </a:r>
            <a:r>
              <a:rPr lang="fr-FR" sz="6000" cap="small" dirty="0" err="1">
                <a:solidFill>
                  <a:schemeClr val="bg1"/>
                </a:solidFill>
                <a:latin typeface="Arial"/>
                <a:ea typeface="+mn-ea"/>
                <a:cs typeface="Arial" panose="020B0604020202020204" pitchFamily="34" charset="0"/>
              </a:rPr>
              <a:t>doing</a:t>
            </a:r>
            <a:r>
              <a:rPr lang="fr-FR" sz="6000" cap="small" dirty="0">
                <a:solidFill>
                  <a:schemeClr val="bg1"/>
                </a:solidFill>
                <a:latin typeface="Arial"/>
                <a:ea typeface="+mn-ea"/>
                <a:cs typeface="Arial" panose="020B0604020202020204" pitchFamily="34" charset="0"/>
              </a:rPr>
              <a:t> about </a:t>
            </a:r>
            <a:r>
              <a:rPr lang="fr-FR" sz="6000" cap="small" dirty="0" err="1">
                <a:solidFill>
                  <a:schemeClr val="bg1"/>
                </a:solidFill>
                <a:latin typeface="Arial"/>
                <a:ea typeface="+mn-ea"/>
                <a:cs typeface="Arial" panose="020B0604020202020204" pitchFamily="34" charset="0"/>
              </a:rPr>
              <a:t>it</a:t>
            </a:r>
            <a:r>
              <a:rPr lang="fr-FR" sz="6000" cap="small" dirty="0">
                <a:solidFill>
                  <a:schemeClr val="bg1"/>
                </a:solidFill>
                <a:latin typeface="Arial"/>
                <a:ea typeface="+mn-ea"/>
                <a:cs typeface="Arial" panose="020B0604020202020204" pitchFamily="34" charset="0"/>
              </a:rPr>
              <a:t>? </a:t>
            </a:r>
          </a:p>
        </p:txBody>
      </p:sp>
      <p:pic>
        <p:nvPicPr>
          <p:cNvPr id="7" name="Picture 6"/>
          <p:cNvPicPr>
            <a:picLocks noChangeAspect="1"/>
          </p:cNvPicPr>
          <p:nvPr/>
        </p:nvPicPr>
        <p:blipFill>
          <a:blip r:embed="rId2"/>
          <a:stretch>
            <a:fillRect/>
          </a:stretch>
        </p:blipFill>
        <p:spPr>
          <a:xfrm>
            <a:off x="326058" y="2373799"/>
            <a:ext cx="9361041" cy="3037562"/>
          </a:xfrm>
          <a:prstGeom prst="rect">
            <a:avLst/>
          </a:prstGeom>
        </p:spPr>
      </p:pic>
      <p:sp>
        <p:nvSpPr>
          <p:cNvPr id="8" name="Rectangle 7"/>
          <p:cNvSpPr/>
          <p:nvPr/>
        </p:nvSpPr>
        <p:spPr>
          <a:xfrm>
            <a:off x="299418" y="5904656"/>
            <a:ext cx="8253982" cy="307777"/>
          </a:xfrm>
          <a:prstGeom prst="rect">
            <a:avLst/>
          </a:prstGeom>
        </p:spPr>
        <p:txBody>
          <a:bodyPr wrap="square">
            <a:spAutoFit/>
          </a:bodyPr>
          <a:lstStyle/>
          <a:p>
            <a:r>
              <a:rPr lang="fr-FR" sz="1400" dirty="0" smtClean="0"/>
              <a:t>Source:  http</a:t>
            </a:r>
            <a:r>
              <a:rPr lang="fr-FR" sz="1400" dirty="0"/>
              <a:t>://www.analyticshero.com/wp-content/uploads/2012/12/data_adoption.png</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301" y="141555"/>
            <a:ext cx="1966794" cy="1979321"/>
          </a:xfrm>
          <a:prstGeom prst="rect">
            <a:avLst/>
          </a:prstGeom>
        </p:spPr>
      </p:pic>
    </p:spTree>
    <p:extLst>
      <p:ext uri="{BB962C8B-B14F-4D97-AF65-F5344CB8AC3E}">
        <p14:creationId xmlns:p14="http://schemas.microsoft.com/office/powerpoint/2010/main" val="56282497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137" y="0"/>
            <a:ext cx="9229725" cy="6315075"/>
          </a:xfrm>
          <a:prstGeom prst="rect">
            <a:avLst/>
          </a:prstGeom>
          <a:ln w="28575">
            <a:solidFill>
              <a:schemeClr val="tx1"/>
            </a:solidFill>
          </a:ln>
        </p:spPr>
      </p:pic>
    </p:spTree>
    <p:extLst>
      <p:ext uri="{BB962C8B-B14F-4D97-AF65-F5344CB8AC3E}">
        <p14:creationId xmlns:p14="http://schemas.microsoft.com/office/powerpoint/2010/main" val="118812889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3" y="1071712"/>
            <a:ext cx="8280920" cy="527813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fr-FR" dirty="0" err="1" smtClean="0"/>
              <a:t>Supporting</a:t>
            </a:r>
            <a:r>
              <a:rPr lang="fr-FR" dirty="0" smtClean="0"/>
              <a:t> Data providers</a:t>
            </a:r>
            <a:endParaRPr lang="fr-FR" dirty="0"/>
          </a:p>
        </p:txBody>
      </p:sp>
    </p:spTree>
    <p:extLst>
      <p:ext uri="{BB962C8B-B14F-4D97-AF65-F5344CB8AC3E}">
        <p14:creationId xmlns:p14="http://schemas.microsoft.com/office/powerpoint/2010/main" val="9574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Accessing</a:t>
            </a:r>
            <a:r>
              <a:rPr lang="fr-FR" dirty="0" smtClean="0"/>
              <a:t> Data</a:t>
            </a:r>
            <a:endParaRPr lang="fr-FR" dirty="0"/>
          </a:p>
        </p:txBody>
      </p:sp>
      <p:pic>
        <p:nvPicPr>
          <p:cNvPr id="4" name="Picture 3"/>
          <p:cNvPicPr>
            <a:picLocks noChangeAspect="1"/>
          </p:cNvPicPr>
          <p:nvPr/>
        </p:nvPicPr>
        <p:blipFill>
          <a:blip r:embed="rId2"/>
          <a:stretch>
            <a:fillRect/>
          </a:stretch>
        </p:blipFill>
        <p:spPr>
          <a:xfrm>
            <a:off x="1136576" y="882799"/>
            <a:ext cx="7882656" cy="5921796"/>
          </a:xfrm>
          <a:prstGeom prst="rect">
            <a:avLst/>
          </a:prstGeom>
          <a:ln w="19050">
            <a:solidFill>
              <a:schemeClr val="tx1"/>
            </a:solidFill>
          </a:ln>
        </p:spPr>
      </p:pic>
    </p:spTree>
    <p:extLst>
      <p:ext uri="{BB962C8B-B14F-4D97-AF65-F5344CB8AC3E}">
        <p14:creationId xmlns:p14="http://schemas.microsoft.com/office/powerpoint/2010/main" val="362488154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1181752" y="6556168"/>
            <a:ext cx="1401778" cy="193344"/>
          </a:xfrm>
          <a:prstGeom prst="rect">
            <a:avLst/>
          </a:prstGeom>
          <a:noFill/>
          <a:ln w="9525">
            <a:noFill/>
            <a:miter lim="800000"/>
            <a:headEnd/>
            <a:tailEnd/>
          </a:ln>
          <a:effectLst/>
        </p:spPr>
      </p:pic>
      <p:pic>
        <p:nvPicPr>
          <p:cNvPr id="9" name="Picture 2" descr="http://semanticweb.com/files/2013/09/ODI.png"/>
          <p:cNvPicPr>
            <a:picLocks noChangeAspect="1" noChangeArrowheads="1"/>
          </p:cNvPicPr>
          <p:nvPr/>
        </p:nvPicPr>
        <p:blipFill>
          <a:blip r:embed="rId3"/>
          <a:srcRect l="13980" t="31437" r="13900" b="36396"/>
          <a:stretch>
            <a:fillRect/>
          </a:stretch>
        </p:blipFill>
        <p:spPr bwMode="auto">
          <a:xfrm>
            <a:off x="2860127" y="6549818"/>
            <a:ext cx="608222" cy="193344"/>
          </a:xfrm>
          <a:prstGeom prst="rect">
            <a:avLst/>
          </a:prstGeom>
          <a:noFill/>
        </p:spPr>
      </p:pic>
      <p:pic>
        <p:nvPicPr>
          <p:cNvPr id="10" name="Picture 4" descr="http://www.intrasoft-intl.dk/images/logo.png"/>
          <p:cNvPicPr>
            <a:picLocks noChangeAspect="1" noChangeArrowheads="1"/>
          </p:cNvPicPr>
          <p:nvPr/>
        </p:nvPicPr>
        <p:blipFill>
          <a:blip r:embed="rId4"/>
          <a:srcRect/>
          <a:stretch>
            <a:fillRect/>
          </a:stretch>
        </p:blipFill>
        <p:spPr bwMode="auto">
          <a:xfrm>
            <a:off x="3756670" y="6542059"/>
            <a:ext cx="598236" cy="199343"/>
          </a:xfrm>
          <a:prstGeom prst="rect">
            <a:avLst/>
          </a:prstGeom>
          <a:noFill/>
        </p:spPr>
      </p:pic>
      <p:pic>
        <p:nvPicPr>
          <p:cNvPr id="11" name="Picture 6" descr="http://www.legal-online.be/websites/39/uploads/image/logo%20Time%20Lex(1).jpg"/>
          <p:cNvPicPr>
            <a:picLocks noChangeAspect="1" noChangeArrowheads="1"/>
          </p:cNvPicPr>
          <p:nvPr/>
        </p:nvPicPr>
        <p:blipFill>
          <a:blip r:embed="rId5"/>
          <a:srcRect b="10550"/>
          <a:stretch>
            <a:fillRect/>
          </a:stretch>
        </p:blipFill>
        <p:spPr bwMode="auto">
          <a:xfrm>
            <a:off x="4637364" y="6545559"/>
            <a:ext cx="217422" cy="211393"/>
          </a:xfrm>
          <a:prstGeom prst="rect">
            <a:avLst/>
          </a:prstGeom>
          <a:noFill/>
        </p:spPr>
      </p:pic>
      <p:pic>
        <p:nvPicPr>
          <p:cNvPr id="12" name="Picture 8" descr="http://www.sogeti.de/fileadmin/user_upload/Sogeti_cmyk.jpg"/>
          <p:cNvPicPr>
            <a:picLocks noChangeAspect="1" noChangeArrowheads="1"/>
          </p:cNvPicPr>
          <p:nvPr/>
        </p:nvPicPr>
        <p:blipFill>
          <a:blip r:embed="rId6"/>
          <a:srcRect/>
          <a:stretch>
            <a:fillRect/>
          </a:stretch>
        </p:blipFill>
        <p:spPr bwMode="auto">
          <a:xfrm>
            <a:off x="5139442" y="6544412"/>
            <a:ext cx="776280" cy="185106"/>
          </a:xfrm>
          <a:prstGeom prst="rect">
            <a:avLst/>
          </a:prstGeom>
          <a:noFill/>
        </p:spPr>
      </p:pic>
      <p:pic>
        <p:nvPicPr>
          <p:cNvPr id="13" name="Picture 10" descr="http://upload.wikimedia.org/wikipedia/commons/thumb/a/a7/University_of_Southampton_Logo.svg/2000px-University_of_Southampton_Logo.svg.png"/>
          <p:cNvPicPr>
            <a:picLocks noChangeAspect="1" noChangeArrowheads="1"/>
          </p:cNvPicPr>
          <p:nvPr/>
        </p:nvPicPr>
        <p:blipFill>
          <a:blip r:embed="rId7"/>
          <a:srcRect/>
          <a:stretch>
            <a:fillRect/>
          </a:stretch>
        </p:blipFill>
        <p:spPr bwMode="auto">
          <a:xfrm>
            <a:off x="6191587" y="6569794"/>
            <a:ext cx="799848" cy="191497"/>
          </a:xfrm>
          <a:prstGeom prst="rect">
            <a:avLst/>
          </a:prstGeom>
          <a:noFill/>
        </p:spPr>
      </p:pic>
      <p:pic>
        <p:nvPicPr>
          <p:cNvPr id="14" name="Picture 12" descr="http://inspire.ec.europa.eu/events/conferences/inspire_2011/logos/conterra_Logo_RGB_300_3,5cm.jpg"/>
          <p:cNvPicPr>
            <a:picLocks noChangeAspect="1" noChangeArrowheads="1"/>
          </p:cNvPicPr>
          <p:nvPr/>
        </p:nvPicPr>
        <p:blipFill>
          <a:blip r:embed="rId8"/>
          <a:srcRect/>
          <a:stretch>
            <a:fillRect/>
          </a:stretch>
        </p:blipFill>
        <p:spPr bwMode="auto">
          <a:xfrm>
            <a:off x="7273895" y="6585792"/>
            <a:ext cx="875625" cy="130920"/>
          </a:xfrm>
          <a:prstGeom prst="rect">
            <a:avLst/>
          </a:prstGeom>
          <a:noFill/>
        </p:spPr>
      </p:pic>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33" y="2010716"/>
            <a:ext cx="6418341" cy="4296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4558" y="1052736"/>
            <a:ext cx="3972938" cy="54505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fr-FR" dirty="0" err="1" smtClean="0"/>
              <a:t>Assessing</a:t>
            </a:r>
            <a:r>
              <a:rPr lang="fr-FR" dirty="0" smtClean="0"/>
              <a:t> </a:t>
            </a:r>
            <a:r>
              <a:rPr lang="fr-FR" dirty="0" err="1" smtClean="0"/>
              <a:t>metadata</a:t>
            </a:r>
            <a:r>
              <a:rPr lang="fr-FR" dirty="0" smtClean="0"/>
              <a:t> </a:t>
            </a:r>
            <a:r>
              <a:rPr lang="fr-FR" dirty="0" err="1" smtClean="0"/>
              <a:t>quality</a:t>
            </a:r>
            <a:endParaRPr lang="fr-FR" dirty="0"/>
          </a:p>
        </p:txBody>
      </p:sp>
    </p:spTree>
    <p:extLst>
      <p:ext uri="{BB962C8B-B14F-4D97-AF65-F5344CB8AC3E}">
        <p14:creationId xmlns:p14="http://schemas.microsoft.com/office/powerpoint/2010/main" val="924688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Slide Number Placeholder 2"/>
          <p:cNvSpPr>
            <a:spLocks noGrp="1"/>
          </p:cNvSpPr>
          <p:nvPr>
            <p:ph type="sldNum" sz="quarter" idx="4294967295"/>
          </p:nvPr>
        </p:nvSpPr>
        <p:spPr>
          <a:xfrm>
            <a:off x="350839" y="1123950"/>
            <a:ext cx="9210673" cy="313932"/>
          </a:xfrm>
          <a:prstGeom prst="rect">
            <a:avLst/>
          </a:prstGeom>
        </p:spPr>
        <p:txBody>
          <a:bodyPr/>
          <a:lstStyle/>
          <a:p>
            <a:pPr>
              <a:defRPr/>
            </a:pPr>
            <a:fld id="{6A9CE626-3159-4274-8158-4292551456C4}" type="slidenum">
              <a:rPr lang="en-GB" smtClean="0"/>
              <a:pPr>
                <a:defRPr/>
              </a:pPr>
              <a:t>24</a:t>
            </a:fld>
            <a:endParaRPr lang="en-GB" dirty="0"/>
          </a:p>
        </p:txBody>
      </p:sp>
      <p:sp>
        <p:nvSpPr>
          <p:cNvPr id="4" name="Text Placeholder 3"/>
          <p:cNvSpPr>
            <a:spLocks noGrp="1"/>
          </p:cNvSpPr>
          <p:nvPr>
            <p:ph type="body" sz="quarter" idx="16"/>
          </p:nvPr>
        </p:nvSpPr>
        <p:spPr/>
        <p:txBody>
          <a:bodyPr/>
          <a:lstStyle/>
          <a:p>
            <a:endParaRPr lang="fr-FR"/>
          </a:p>
        </p:txBody>
      </p:sp>
      <p:sp>
        <p:nvSpPr>
          <p:cNvPr id="6" name="Text Placeholder 5"/>
          <p:cNvSpPr>
            <a:spLocks noGrp="1"/>
          </p:cNvSpPr>
          <p:nvPr>
            <p:ph type="body" sz="quarter" idx="4294967295"/>
          </p:nvPr>
        </p:nvSpPr>
        <p:spPr>
          <a:xfrm>
            <a:off x="350839" y="1123950"/>
            <a:ext cx="9210674" cy="433388"/>
          </a:xfrm>
          <a:prstGeom prst="rect">
            <a:avLst/>
          </a:prstGeom>
        </p:spPr>
        <p:txBody>
          <a:bodyPr/>
          <a:lstStyle/>
          <a:p>
            <a:endParaRPr lang="fr-FR"/>
          </a:p>
        </p:txBody>
      </p:sp>
      <p:sp>
        <p:nvSpPr>
          <p:cNvPr id="7" name="Rectangle 6"/>
          <p:cNvSpPr/>
          <p:nvPr/>
        </p:nvSpPr>
        <p:spPr bwMode="auto">
          <a:xfrm>
            <a:off x="-15690" y="-28576"/>
            <a:ext cx="10081258" cy="6985967"/>
          </a:xfrm>
          <a:prstGeom prst="rect">
            <a:avLst/>
          </a:prstGeom>
          <a:solidFill>
            <a:schemeClr val="tx1"/>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sp>
        <p:nvSpPr>
          <p:cNvPr id="8" name="Rectangle 7"/>
          <p:cNvSpPr/>
          <p:nvPr/>
        </p:nvSpPr>
        <p:spPr>
          <a:xfrm>
            <a:off x="913248" y="1780772"/>
            <a:ext cx="7848872" cy="3177793"/>
          </a:xfrm>
          <a:prstGeom prst="rect">
            <a:avLst/>
          </a:prstGeom>
        </p:spPr>
        <p:txBody>
          <a:bodyPr wrap="square">
            <a:spAutoFit/>
          </a:bodyPr>
          <a:lstStyle/>
          <a:p>
            <a:pPr algn="ctr" fontAlgn="auto">
              <a:spcAft>
                <a:spcPts val="300"/>
              </a:spcAft>
            </a:pPr>
            <a:r>
              <a:rPr lang="fr-FR" sz="6600" b="1" cap="small" dirty="0" smtClean="0">
                <a:solidFill>
                  <a:schemeClr val="bg1"/>
                </a:solidFill>
                <a:latin typeface="Arial"/>
                <a:cs typeface="Arial" panose="020B0604020202020204" pitchFamily="34" charset="0"/>
              </a:rPr>
              <a:t>Open Data</a:t>
            </a:r>
          </a:p>
          <a:p>
            <a:pPr algn="ctr" fontAlgn="auto">
              <a:spcAft>
                <a:spcPts val="300"/>
              </a:spcAft>
            </a:pPr>
            <a:r>
              <a:rPr lang="fr-FR" sz="6600" b="1" cap="small" dirty="0" err="1" smtClean="0">
                <a:solidFill>
                  <a:schemeClr val="bg1"/>
                </a:solidFill>
                <a:latin typeface="Arial"/>
                <a:cs typeface="Arial" panose="020B0604020202020204" pitchFamily="34" charset="0"/>
              </a:rPr>
              <a:t>It’s</a:t>
            </a:r>
            <a:r>
              <a:rPr lang="fr-FR" sz="6600" b="1" cap="small" dirty="0" smtClean="0">
                <a:solidFill>
                  <a:schemeClr val="bg1"/>
                </a:solidFill>
                <a:latin typeface="Arial"/>
                <a:cs typeface="Arial" panose="020B0604020202020204" pitchFamily="34" charset="0"/>
              </a:rPr>
              <a:t> more trivial </a:t>
            </a:r>
            <a:r>
              <a:rPr lang="fr-FR" sz="6600" b="1" cap="small" dirty="0" err="1" smtClean="0">
                <a:solidFill>
                  <a:schemeClr val="bg1"/>
                </a:solidFill>
                <a:latin typeface="Arial"/>
                <a:cs typeface="Arial" panose="020B0604020202020204" pitchFamily="34" charset="0"/>
              </a:rPr>
              <a:t>than</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you</a:t>
            </a:r>
            <a:r>
              <a:rPr lang="fr-FR" sz="6600" b="1" cap="small" dirty="0" smtClean="0">
                <a:solidFill>
                  <a:schemeClr val="bg1"/>
                </a:solidFill>
                <a:latin typeface="Arial"/>
                <a:cs typeface="Arial" panose="020B0604020202020204" pitchFamily="34" charset="0"/>
              </a:rPr>
              <a:t> </a:t>
            </a:r>
            <a:r>
              <a:rPr lang="fr-FR" sz="6600" b="1" cap="small" dirty="0" err="1" smtClean="0">
                <a:solidFill>
                  <a:schemeClr val="bg1"/>
                </a:solidFill>
                <a:latin typeface="Arial"/>
                <a:cs typeface="Arial" panose="020B0604020202020204" pitchFamily="34" charset="0"/>
              </a:rPr>
              <a:t>think</a:t>
            </a:r>
            <a:endParaRPr lang="fr-FR" sz="6600" cap="small" dirty="0">
              <a:solidFill>
                <a:schemeClr val="bg1"/>
              </a:solidFill>
              <a:latin typeface="Arial"/>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23" y="141555"/>
            <a:ext cx="1966794" cy="1979321"/>
          </a:xfrm>
          <a:prstGeom prst="rect">
            <a:avLst/>
          </a:prstGeom>
        </p:spPr>
      </p:pic>
      <p:pic>
        <p:nvPicPr>
          <p:cNvPr id="11" name="Picture 10" descr="http://mediascapeproject.eu/images/eu_.png"/>
          <p:cNvPicPr>
            <a:picLocks noChangeAspect="1" noChangeArrowheads="1"/>
          </p:cNvPicPr>
          <p:nvPr/>
        </p:nvPicPr>
        <p:blipFill>
          <a:blip r:embed="rId3" cstate="print"/>
          <a:srcRect/>
          <a:stretch>
            <a:fillRect/>
          </a:stretch>
        </p:blipFill>
        <p:spPr bwMode="auto">
          <a:xfrm>
            <a:off x="7545288" y="5089620"/>
            <a:ext cx="1749535" cy="1209678"/>
          </a:xfrm>
          <a:prstGeom prst="rect">
            <a:avLst/>
          </a:prstGeom>
          <a:noFill/>
        </p:spPr>
      </p:pic>
    </p:spTree>
    <p:extLst>
      <p:ext uri="{BB962C8B-B14F-4D97-AF65-F5344CB8AC3E}">
        <p14:creationId xmlns:p14="http://schemas.microsoft.com/office/powerpoint/2010/main" val="417037157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Recommendations to increase the value of Open Data in cities or regions</a:t>
            </a:r>
            <a:endParaRPr lang="nl-NL" dirty="0"/>
          </a:p>
        </p:txBody>
      </p:sp>
      <p:sp>
        <p:nvSpPr>
          <p:cNvPr id="4" name="Text Placeholder 3"/>
          <p:cNvSpPr>
            <a:spLocks noGrp="1"/>
          </p:cNvSpPr>
          <p:nvPr>
            <p:ph type="body" sz="quarter" idx="14"/>
          </p:nvPr>
        </p:nvSpPr>
        <p:spPr>
          <a:xfrm>
            <a:off x="350839" y="1123950"/>
            <a:ext cx="9210673" cy="535531"/>
          </a:xfrm>
        </p:spPr>
        <p:txBody>
          <a:bodyPr/>
          <a:lstStyle/>
          <a:p>
            <a:pPr marL="0" indent="0" algn="ctr">
              <a:buNone/>
            </a:pPr>
            <a:r>
              <a:rPr lang="nl-NL" sz="1600" i="1" dirty="0">
                <a:solidFill>
                  <a:srgbClr val="FF9900"/>
                </a:solidFill>
              </a:rPr>
              <a:t>8 city examples that show the potential value of sharing more data as Open Data to develop a more effective city. </a:t>
            </a:r>
            <a:r>
              <a:rPr lang="nl-NL" sz="1600" i="1" dirty="0" smtClean="0">
                <a:solidFill>
                  <a:srgbClr val="FF9900"/>
                </a:solidFill>
              </a:rPr>
              <a:t>But </a:t>
            </a:r>
            <a:r>
              <a:rPr lang="nl-NL" sz="1600" i="1" dirty="0">
                <a:solidFill>
                  <a:srgbClr val="FF9900"/>
                </a:solidFill>
              </a:rPr>
              <a:t>how can you do that?</a:t>
            </a:r>
          </a:p>
        </p:txBody>
      </p:sp>
      <p:sp>
        <p:nvSpPr>
          <p:cNvPr id="3" name="Slide Number Placeholder 2"/>
          <p:cNvSpPr>
            <a:spLocks noGrp="1"/>
          </p:cNvSpPr>
          <p:nvPr>
            <p:ph type="sldNum" sz="quarter" idx="4"/>
          </p:nvPr>
        </p:nvSpPr>
        <p:spPr/>
        <p:txBody>
          <a:bodyPr/>
          <a:lstStyle/>
          <a:p>
            <a:pPr>
              <a:defRPr/>
            </a:pPr>
            <a:fld id="{6A9CE626-3159-4274-8158-4292551456C4}" type="slidenum">
              <a:rPr lang="en-GB">
                <a:solidFill>
                  <a:srgbClr val="FFC000"/>
                </a:solidFill>
              </a:rPr>
              <a:pPr>
                <a:defRPr/>
              </a:pPr>
              <a:t>25</a:t>
            </a:fld>
            <a:endParaRPr lang="en-GB" dirty="0">
              <a:solidFill>
                <a:srgbClr val="FFC000"/>
              </a:solidFill>
            </a:endParaRPr>
          </a:p>
        </p:txBody>
      </p:sp>
      <p:grpSp>
        <p:nvGrpSpPr>
          <p:cNvPr id="7" name="Group 6"/>
          <p:cNvGrpSpPr>
            <a:grpSpLocks noChangeAspect="1"/>
          </p:cNvGrpSpPr>
          <p:nvPr/>
        </p:nvGrpSpPr>
        <p:grpSpPr>
          <a:xfrm>
            <a:off x="350839" y="1797968"/>
            <a:ext cx="9555161" cy="4347050"/>
            <a:chOff x="992449" y="1380596"/>
            <a:chExt cx="9555161" cy="4348817"/>
          </a:xfrm>
        </p:grpSpPr>
        <p:pic>
          <p:nvPicPr>
            <p:cNvPr id="8" name="Picture 2"/>
            <p:cNvPicPr>
              <a:picLocks noChangeAspect="1" noChangeArrowheads="1"/>
            </p:cNvPicPr>
            <p:nvPr>
              <p:custDataLst>
                <p:tags r:id="rId1"/>
              </p:custDataLst>
            </p:nvPr>
          </p:nvPicPr>
          <p:blipFill>
            <a:blip r:embed="rId12" cstate="screen">
              <a:duotone>
                <a:schemeClr val="accent5">
                  <a:shade val="45000"/>
                  <a:satMod val="135000"/>
                </a:schemeClr>
                <a:prstClr val="white"/>
              </a:duotone>
            </a:blip>
            <a:srcRect/>
            <a:stretch>
              <a:fillRect/>
            </a:stretch>
          </p:blipFill>
          <p:spPr bwMode="auto">
            <a:xfrm>
              <a:off x="992449" y="1484730"/>
              <a:ext cx="1689053" cy="4175569"/>
            </a:xfrm>
            <a:prstGeom prst="rect">
              <a:avLst/>
            </a:prstGeom>
            <a:noFill/>
            <a:ln w="9525">
              <a:noFill/>
              <a:miter lim="800000"/>
              <a:headEnd/>
              <a:tailEnd/>
            </a:ln>
          </p:spPr>
        </p:pic>
        <p:pic>
          <p:nvPicPr>
            <p:cNvPr id="9" name="Picture 8"/>
            <p:cNvPicPr>
              <a:picLocks noChangeAspect="1"/>
            </p:cNvPicPr>
            <p:nvPr/>
          </p:nvPicPr>
          <p:blipFill>
            <a:blip r:embed="rId13"/>
            <a:stretch>
              <a:fillRect/>
            </a:stretch>
          </p:blipFill>
          <p:spPr>
            <a:xfrm>
              <a:off x="992449" y="2546876"/>
              <a:ext cx="1156705" cy="2195296"/>
            </a:xfrm>
            <a:prstGeom prst="rect">
              <a:avLst/>
            </a:prstGeom>
          </p:spPr>
        </p:pic>
        <p:sp>
          <p:nvSpPr>
            <p:cNvPr id="10" name="Rectangle 5"/>
            <p:cNvSpPr>
              <a:spLocks noChangeArrowheads="1"/>
            </p:cNvSpPr>
            <p:nvPr/>
          </p:nvSpPr>
          <p:spPr bwMode="auto">
            <a:xfrm>
              <a:off x="2338053" y="1838855"/>
              <a:ext cx="8209556"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Develop a </a:t>
              </a:r>
              <a:r>
                <a:rPr lang="en-US" sz="1600" kern="0" dirty="0" smtClean="0">
                  <a:solidFill>
                    <a:srgbClr val="2C3581"/>
                  </a:solidFill>
                  <a:latin typeface="Calibri" panose="020F0502020204030204" pitchFamily="34" charset="0"/>
                  <a:cs typeface="Arial" pitchFamily="34" charset="0"/>
                </a:rPr>
                <a:t>city or regional </a:t>
              </a:r>
              <a:r>
                <a:rPr lang="en-US" sz="1600" kern="0" dirty="0" smtClean="0">
                  <a:solidFill>
                    <a:srgbClr val="2C3581"/>
                  </a:solidFill>
                  <a:latin typeface="Calibri" panose="020F0502020204030204" pitchFamily="34" charset="0"/>
                  <a:cs typeface="Arial" pitchFamily="34" charset="0"/>
                </a:rPr>
                <a:t>portal or website to publish data on </a:t>
              </a:r>
            </a:p>
          </p:txBody>
        </p:sp>
        <p:sp>
          <p:nvSpPr>
            <p:cNvPr id="11" name="Rectangle 6"/>
            <p:cNvSpPr>
              <a:spLocks noChangeArrowheads="1"/>
            </p:cNvSpPr>
            <p:nvPr/>
          </p:nvSpPr>
          <p:spPr bwMode="auto">
            <a:xfrm>
              <a:off x="2792700" y="2848841"/>
              <a:ext cx="7666110"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Start by sharing data that the inhabitants of your city ask for, and </a:t>
              </a:r>
              <a:r>
                <a:rPr lang="en-US" sz="1600" kern="0" dirty="0" err="1" smtClean="0">
                  <a:solidFill>
                    <a:srgbClr val="2C3581"/>
                  </a:solidFill>
                  <a:latin typeface="Calibri" panose="020F0502020204030204" pitchFamily="34" charset="0"/>
                  <a:cs typeface="Arial" pitchFamily="34" charset="0"/>
                </a:rPr>
                <a:t>prioritise</a:t>
              </a:r>
              <a:r>
                <a:rPr lang="en-US" sz="1600" kern="0" dirty="0" smtClean="0">
                  <a:solidFill>
                    <a:srgbClr val="2C3581"/>
                  </a:solidFill>
                  <a:latin typeface="Calibri" panose="020F0502020204030204" pitchFamily="34" charset="0"/>
                  <a:cs typeface="Arial" pitchFamily="34" charset="0"/>
                </a:rPr>
                <a:t> those </a:t>
              </a:r>
            </a:p>
          </p:txBody>
        </p:sp>
        <p:sp>
          <p:nvSpPr>
            <p:cNvPr id="12" name="Rectangle 11"/>
            <p:cNvSpPr>
              <a:spLocks noChangeArrowheads="1"/>
            </p:cNvSpPr>
            <p:nvPr/>
          </p:nvSpPr>
          <p:spPr bwMode="auto">
            <a:xfrm>
              <a:off x="2864710" y="3325602"/>
              <a:ext cx="5659959"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Raise awareness within your own city town hall</a:t>
              </a:r>
            </a:p>
          </p:txBody>
        </p:sp>
        <p:sp>
          <p:nvSpPr>
            <p:cNvPr id="13" name="Oval 12"/>
            <p:cNvSpPr/>
            <p:nvPr>
              <p:custDataLst>
                <p:tags r:id="rId2"/>
              </p:custDataLst>
            </p:nvPr>
          </p:nvSpPr>
          <p:spPr bwMode="auto">
            <a:xfrm>
              <a:off x="1275427" y="1380596"/>
              <a:ext cx="458260" cy="458259"/>
            </a:xfrm>
            <a:prstGeom prst="ellipse">
              <a:avLst/>
            </a:prstGeom>
            <a:solidFill>
              <a:schemeClr val="accent2">
                <a:lumMod val="50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1</a:t>
              </a:r>
              <a:endParaRPr lang="en-GB" sz="1400" b="1" kern="0" dirty="0">
                <a:solidFill>
                  <a:srgbClr val="FFFFFF"/>
                </a:solidFill>
                <a:latin typeface="Arial" pitchFamily="34" charset="0"/>
                <a:cs typeface="Arial" pitchFamily="34" charset="0"/>
              </a:endParaRPr>
            </a:p>
          </p:txBody>
        </p:sp>
        <p:sp>
          <p:nvSpPr>
            <p:cNvPr id="14" name="Oval 13"/>
            <p:cNvSpPr/>
            <p:nvPr>
              <p:custDataLst>
                <p:tags r:id="rId3"/>
              </p:custDataLst>
            </p:nvPr>
          </p:nvSpPr>
          <p:spPr bwMode="auto">
            <a:xfrm>
              <a:off x="1902381" y="1844780"/>
              <a:ext cx="458259" cy="459588"/>
            </a:xfrm>
            <a:prstGeom prst="ellipse">
              <a:avLst/>
            </a:prstGeom>
            <a:solidFill>
              <a:schemeClr val="accent2">
                <a:lumMod val="75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2</a:t>
              </a:r>
              <a:endParaRPr lang="en-GB" sz="1400" b="1" kern="0" dirty="0">
                <a:solidFill>
                  <a:srgbClr val="FFFFFF"/>
                </a:solidFill>
                <a:latin typeface="Arial" pitchFamily="34" charset="0"/>
                <a:cs typeface="Arial" pitchFamily="34" charset="0"/>
              </a:endParaRPr>
            </a:p>
          </p:txBody>
        </p:sp>
        <p:sp>
          <p:nvSpPr>
            <p:cNvPr id="15" name="Oval 14"/>
            <p:cNvSpPr/>
            <p:nvPr>
              <p:custDataLst>
                <p:tags r:id="rId4"/>
              </p:custDataLst>
            </p:nvPr>
          </p:nvSpPr>
          <p:spPr bwMode="auto">
            <a:xfrm>
              <a:off x="2359311" y="2844584"/>
              <a:ext cx="459588" cy="459588"/>
            </a:xfrm>
            <a:prstGeom prst="ellipse">
              <a:avLst/>
            </a:prstGeom>
            <a:solidFill>
              <a:schemeClr val="accent2">
                <a:lumMod val="40000"/>
                <a:lumOff val="60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4</a:t>
              </a:r>
              <a:endParaRPr lang="en-GB" sz="1400" b="1" kern="0" dirty="0">
                <a:solidFill>
                  <a:srgbClr val="FFFFFF"/>
                </a:solidFill>
                <a:latin typeface="Arial" pitchFamily="34" charset="0"/>
                <a:cs typeface="Arial" pitchFamily="34" charset="0"/>
              </a:endParaRPr>
            </a:p>
          </p:txBody>
        </p:sp>
        <p:sp>
          <p:nvSpPr>
            <p:cNvPr id="16" name="Oval 15"/>
            <p:cNvSpPr/>
            <p:nvPr>
              <p:custDataLst>
                <p:tags r:id="rId5"/>
              </p:custDataLst>
            </p:nvPr>
          </p:nvSpPr>
          <p:spPr bwMode="auto">
            <a:xfrm>
              <a:off x="2391936" y="3322315"/>
              <a:ext cx="458260" cy="459588"/>
            </a:xfrm>
            <a:prstGeom prst="ellipse">
              <a:avLst/>
            </a:prstGeom>
            <a:solidFill>
              <a:schemeClr val="accent2">
                <a:lumMod val="20000"/>
                <a:lumOff val="80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5</a:t>
              </a:r>
              <a:endParaRPr lang="en-GB" sz="1400" b="1" kern="0" dirty="0">
                <a:solidFill>
                  <a:srgbClr val="FFFFFF"/>
                </a:solidFill>
                <a:latin typeface="Arial" pitchFamily="34" charset="0"/>
                <a:cs typeface="Arial" pitchFamily="34" charset="0"/>
              </a:endParaRPr>
            </a:p>
          </p:txBody>
        </p:sp>
        <p:sp>
          <p:nvSpPr>
            <p:cNvPr id="17" name="Oval 16"/>
            <p:cNvSpPr/>
            <p:nvPr>
              <p:custDataLst>
                <p:tags r:id="rId6"/>
              </p:custDataLst>
            </p:nvPr>
          </p:nvSpPr>
          <p:spPr bwMode="auto">
            <a:xfrm>
              <a:off x="2371471" y="3838691"/>
              <a:ext cx="458259" cy="458259"/>
            </a:xfrm>
            <a:prstGeom prst="ellipse">
              <a:avLst/>
            </a:prstGeom>
            <a:solidFill>
              <a:srgbClr val="FFC00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6</a:t>
              </a:r>
              <a:endParaRPr lang="en-GB" sz="1400" b="1" kern="0" dirty="0">
                <a:solidFill>
                  <a:srgbClr val="FFFFFF"/>
                </a:solidFill>
                <a:latin typeface="Arial" pitchFamily="34" charset="0"/>
                <a:cs typeface="Arial" pitchFamily="34" charset="0"/>
              </a:endParaRPr>
            </a:p>
          </p:txBody>
        </p:sp>
        <p:sp>
          <p:nvSpPr>
            <p:cNvPr id="18" name="Rectangle 8"/>
            <p:cNvSpPr>
              <a:spLocks noChangeArrowheads="1"/>
            </p:cNvSpPr>
            <p:nvPr/>
          </p:nvSpPr>
          <p:spPr bwMode="auto">
            <a:xfrm>
              <a:off x="2798956" y="3860014"/>
              <a:ext cx="7666110"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GB" sz="1600" kern="0" dirty="0" smtClean="0">
                  <a:solidFill>
                    <a:srgbClr val="2C3581"/>
                  </a:solidFill>
                  <a:latin typeface="Calibri" panose="020F0502020204030204" pitchFamily="34" charset="0"/>
                  <a:cs typeface="Arial" pitchFamily="34" charset="0"/>
                </a:rPr>
                <a:t>Organise events like </a:t>
              </a:r>
              <a:r>
                <a:rPr lang="en-GB" sz="1600" kern="0" dirty="0" err="1" smtClean="0">
                  <a:solidFill>
                    <a:srgbClr val="2C3581"/>
                  </a:solidFill>
                  <a:latin typeface="Calibri" panose="020F0502020204030204" pitchFamily="34" charset="0"/>
                  <a:cs typeface="Arial" pitchFamily="34" charset="0"/>
                </a:rPr>
                <a:t>hackathons</a:t>
              </a:r>
              <a:r>
                <a:rPr lang="en-GB" sz="1600" kern="0" dirty="0" smtClean="0">
                  <a:solidFill>
                    <a:srgbClr val="2C3581"/>
                  </a:solidFill>
                  <a:latin typeface="Calibri" panose="020F0502020204030204" pitchFamily="34" charset="0"/>
                  <a:cs typeface="Arial" pitchFamily="34" charset="0"/>
                </a:rPr>
                <a:t> to promote your data and engage with developers </a:t>
              </a:r>
            </a:p>
          </p:txBody>
        </p:sp>
        <p:sp>
          <p:nvSpPr>
            <p:cNvPr id="20" name="Rectangle 6"/>
            <p:cNvSpPr>
              <a:spLocks noChangeArrowheads="1"/>
            </p:cNvSpPr>
            <p:nvPr/>
          </p:nvSpPr>
          <p:spPr bwMode="auto">
            <a:xfrm>
              <a:off x="2567304" y="2221168"/>
              <a:ext cx="7891506" cy="674474"/>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Communicate about your Open Data plans and the benefits they will bring for your citizens and businesses </a:t>
              </a:r>
            </a:p>
          </p:txBody>
        </p:sp>
        <p:sp>
          <p:nvSpPr>
            <p:cNvPr id="19" name="Oval 18"/>
            <p:cNvSpPr/>
            <p:nvPr>
              <p:custDataLst>
                <p:tags r:id="rId7"/>
              </p:custDataLst>
            </p:nvPr>
          </p:nvSpPr>
          <p:spPr bwMode="auto">
            <a:xfrm>
              <a:off x="2144610" y="2328611"/>
              <a:ext cx="458259" cy="459588"/>
            </a:xfrm>
            <a:prstGeom prst="ellipse">
              <a:avLst/>
            </a:prstGeom>
            <a:solidFill>
              <a:schemeClr val="accent2">
                <a:lumMod val="60000"/>
                <a:lumOff val="40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3</a:t>
              </a:r>
              <a:endParaRPr lang="en-GB" sz="1400" b="1" kern="0" dirty="0">
                <a:solidFill>
                  <a:srgbClr val="FFFFFF"/>
                </a:solidFill>
                <a:latin typeface="Arial" pitchFamily="34" charset="0"/>
                <a:cs typeface="Arial" pitchFamily="34" charset="0"/>
              </a:endParaRPr>
            </a:p>
          </p:txBody>
        </p:sp>
        <p:sp>
          <p:nvSpPr>
            <p:cNvPr id="21" name="Rectangle 5"/>
            <p:cNvSpPr>
              <a:spLocks noChangeArrowheads="1"/>
            </p:cNvSpPr>
            <p:nvPr/>
          </p:nvSpPr>
          <p:spPr bwMode="auto">
            <a:xfrm>
              <a:off x="1706178" y="1400768"/>
              <a:ext cx="8841432"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GB" sz="1600" dirty="0" smtClean="0">
                  <a:solidFill>
                    <a:srgbClr val="2C3581"/>
                  </a:solidFill>
                  <a:latin typeface="Calibri" panose="020F0502020204030204" pitchFamily="34" charset="0"/>
                </a:rPr>
                <a:t>Map the data your city currently has and check what could be published &amp; how to go about doing that</a:t>
              </a:r>
              <a:endParaRPr lang="en-US" sz="1400" kern="0" dirty="0" smtClean="0">
                <a:solidFill>
                  <a:srgbClr val="2C3581"/>
                </a:solidFill>
                <a:latin typeface="Arial" pitchFamily="34" charset="0"/>
                <a:cs typeface="Arial" pitchFamily="34" charset="0"/>
              </a:endParaRPr>
            </a:p>
          </p:txBody>
        </p:sp>
        <p:sp>
          <p:nvSpPr>
            <p:cNvPr id="22" name="Oval 21"/>
            <p:cNvSpPr/>
            <p:nvPr>
              <p:custDataLst>
                <p:tags r:id="rId8"/>
              </p:custDataLst>
            </p:nvPr>
          </p:nvSpPr>
          <p:spPr bwMode="auto">
            <a:xfrm>
              <a:off x="2144610" y="4338931"/>
              <a:ext cx="458259" cy="458259"/>
            </a:xfrm>
            <a:prstGeom prst="ellipse">
              <a:avLst/>
            </a:prstGeom>
            <a:solidFill>
              <a:srgbClr val="FF990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7</a:t>
              </a:r>
              <a:endParaRPr lang="en-GB" sz="1400" b="1" kern="0" dirty="0">
                <a:solidFill>
                  <a:srgbClr val="FFFFFF"/>
                </a:solidFill>
                <a:latin typeface="Arial" pitchFamily="34" charset="0"/>
                <a:cs typeface="Arial" pitchFamily="34" charset="0"/>
              </a:endParaRPr>
            </a:p>
          </p:txBody>
        </p:sp>
        <p:sp>
          <p:nvSpPr>
            <p:cNvPr id="23" name="Oval 22"/>
            <p:cNvSpPr/>
            <p:nvPr>
              <p:custDataLst>
                <p:tags r:id="rId9"/>
              </p:custDataLst>
            </p:nvPr>
          </p:nvSpPr>
          <p:spPr bwMode="auto">
            <a:xfrm>
              <a:off x="1902381" y="4840036"/>
              <a:ext cx="458259" cy="458259"/>
            </a:xfrm>
            <a:prstGeom prst="ellipse">
              <a:avLst/>
            </a:prstGeom>
            <a:solidFill>
              <a:srgbClr val="F16834"/>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8</a:t>
              </a:r>
              <a:endParaRPr lang="en-GB" sz="1400" b="1" kern="0" dirty="0">
                <a:solidFill>
                  <a:srgbClr val="FFFFFF"/>
                </a:solidFill>
                <a:latin typeface="Arial" pitchFamily="34" charset="0"/>
                <a:cs typeface="Arial" pitchFamily="34" charset="0"/>
              </a:endParaRPr>
            </a:p>
          </p:txBody>
        </p:sp>
        <p:sp>
          <p:nvSpPr>
            <p:cNvPr id="24" name="Oval 23"/>
            <p:cNvSpPr/>
            <p:nvPr>
              <p:custDataLst>
                <p:tags r:id="rId10"/>
              </p:custDataLst>
            </p:nvPr>
          </p:nvSpPr>
          <p:spPr bwMode="auto">
            <a:xfrm>
              <a:off x="1326301" y="5229250"/>
              <a:ext cx="458259" cy="458259"/>
            </a:xfrm>
            <a:prstGeom prst="ellipse">
              <a:avLst/>
            </a:prstGeom>
            <a:solidFill>
              <a:srgbClr val="FF660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ct val="75000"/>
                </a:spcBef>
                <a:spcAft>
                  <a:spcPts val="0"/>
                </a:spcAft>
                <a:defRPr/>
              </a:pPr>
              <a:r>
                <a:rPr lang="en-GB" sz="1400" b="1" kern="0" dirty="0" smtClean="0">
                  <a:solidFill>
                    <a:srgbClr val="FFFFFF"/>
                  </a:solidFill>
                  <a:latin typeface="Arial" pitchFamily="34" charset="0"/>
                  <a:cs typeface="Arial" pitchFamily="34" charset="0"/>
                </a:rPr>
                <a:t>9</a:t>
              </a:r>
              <a:endParaRPr lang="en-GB" sz="1400" b="1" kern="0" dirty="0">
                <a:solidFill>
                  <a:srgbClr val="FFFFFF"/>
                </a:solidFill>
                <a:latin typeface="Arial" pitchFamily="34" charset="0"/>
                <a:cs typeface="Arial" pitchFamily="34" charset="0"/>
              </a:endParaRPr>
            </a:p>
          </p:txBody>
        </p:sp>
        <p:sp>
          <p:nvSpPr>
            <p:cNvPr id="25" name="Rectangle 8"/>
            <p:cNvSpPr>
              <a:spLocks noChangeArrowheads="1"/>
            </p:cNvSpPr>
            <p:nvPr/>
          </p:nvSpPr>
          <p:spPr bwMode="auto">
            <a:xfrm>
              <a:off x="2567303" y="4276698"/>
              <a:ext cx="7980305" cy="674474"/>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Identify challenges your city </a:t>
              </a:r>
              <a:r>
                <a:rPr lang="en-US" sz="1600" kern="0" dirty="0" smtClean="0">
                  <a:solidFill>
                    <a:srgbClr val="2C3581"/>
                  </a:solidFill>
                  <a:latin typeface="Calibri" panose="020F0502020204030204" pitchFamily="34" charset="0"/>
                  <a:cs typeface="Arial" pitchFamily="34" charset="0"/>
                </a:rPr>
                <a:t>or region is </a:t>
              </a:r>
              <a:r>
                <a:rPr lang="en-US" sz="1600" kern="0" dirty="0" smtClean="0">
                  <a:solidFill>
                    <a:srgbClr val="2C3581"/>
                  </a:solidFill>
                  <a:latin typeface="Calibri" panose="020F0502020204030204" pitchFamily="34" charset="0"/>
                  <a:cs typeface="Arial" pitchFamily="34" charset="0"/>
                </a:rPr>
                <a:t>facing and share the data you have about these topics to run focused hackathons and events</a:t>
              </a:r>
            </a:p>
          </p:txBody>
        </p:sp>
        <p:sp>
          <p:nvSpPr>
            <p:cNvPr id="26" name="Rectangle 8"/>
            <p:cNvSpPr>
              <a:spLocks noChangeArrowheads="1"/>
            </p:cNvSpPr>
            <p:nvPr/>
          </p:nvSpPr>
          <p:spPr bwMode="auto">
            <a:xfrm>
              <a:off x="2366349" y="4865969"/>
              <a:ext cx="8092461"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Run a pilot project in a small area of </a:t>
              </a:r>
              <a:r>
                <a:rPr lang="en-US" sz="1600" kern="0" dirty="0" smtClean="0">
                  <a:solidFill>
                    <a:srgbClr val="2C3581"/>
                  </a:solidFill>
                  <a:latin typeface="Calibri" panose="020F0502020204030204" pitchFamily="34" charset="0"/>
                  <a:cs typeface="Arial" pitchFamily="34" charset="0"/>
                </a:rPr>
                <a:t>your region to </a:t>
              </a:r>
              <a:r>
                <a:rPr lang="en-US" sz="1600" kern="0" dirty="0" smtClean="0">
                  <a:solidFill>
                    <a:srgbClr val="2C3581"/>
                  </a:solidFill>
                  <a:latin typeface="Calibri" panose="020F0502020204030204" pitchFamily="34" charset="0"/>
                  <a:cs typeface="Arial" pitchFamily="34" charset="0"/>
                </a:rPr>
                <a:t>test your first Open Data Initiative</a:t>
              </a:r>
            </a:p>
          </p:txBody>
        </p:sp>
        <p:sp>
          <p:nvSpPr>
            <p:cNvPr id="27" name="Rectangle 8"/>
            <p:cNvSpPr>
              <a:spLocks noChangeArrowheads="1"/>
            </p:cNvSpPr>
            <p:nvPr/>
          </p:nvSpPr>
          <p:spPr bwMode="auto">
            <a:xfrm>
              <a:off x="1784560" y="5301260"/>
              <a:ext cx="6737571" cy="428153"/>
            </a:xfrm>
            <a:prstGeom prst="rect">
              <a:avLst/>
            </a:prstGeom>
            <a:noFill/>
            <a:ln w="9525">
              <a:noFill/>
              <a:miter lim="800000"/>
              <a:headEnd/>
              <a:tailEnd/>
            </a:ln>
          </p:spPr>
          <p:txBody>
            <a:bodyPr wrap="square" lIns="90000" tIns="90000" rIns="90000" bIns="90000">
              <a:spAutoFit/>
            </a:bodyPr>
            <a:lstStyle/>
            <a:p>
              <a:pPr eaLnBrk="0" fontAlgn="auto" hangingPunct="0">
                <a:spcBef>
                  <a:spcPct val="50000"/>
                </a:spcBef>
                <a:spcAft>
                  <a:spcPts val="0"/>
                </a:spcAft>
                <a:defRPr/>
              </a:pPr>
              <a:r>
                <a:rPr lang="en-US" sz="1600" kern="0" dirty="0" smtClean="0">
                  <a:solidFill>
                    <a:srgbClr val="2C3581"/>
                  </a:solidFill>
                  <a:latin typeface="Calibri" panose="020F0502020204030204" pitchFamily="34" charset="0"/>
                  <a:cs typeface="Arial" pitchFamily="34" charset="0"/>
                </a:rPr>
                <a:t>Monitor your success to show your citizens the value of the initiatives taken </a:t>
              </a:r>
            </a:p>
          </p:txBody>
        </p:sp>
      </p:grpSp>
    </p:spTree>
    <p:extLst>
      <p:ext uri="{BB962C8B-B14F-4D97-AF65-F5344CB8AC3E}">
        <p14:creationId xmlns:p14="http://schemas.microsoft.com/office/powerpoint/2010/main" val="160150143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work with Open Data both soft and hard skills are required</a:t>
            </a:r>
            <a:endParaRPr lang="fr-FR" dirty="0"/>
          </a:p>
        </p:txBody>
      </p:sp>
      <p:sp>
        <p:nvSpPr>
          <p:cNvPr id="5" name="Slide Number Placeholder 4"/>
          <p:cNvSpPr>
            <a:spLocks noGrp="1"/>
          </p:cNvSpPr>
          <p:nvPr>
            <p:ph type="sldNum" sz="quarter" idx="4"/>
          </p:nvPr>
        </p:nvSpPr>
        <p:spPr/>
        <p:txBody>
          <a:bodyPr/>
          <a:lstStyle/>
          <a:p>
            <a:pPr>
              <a:defRPr/>
            </a:pPr>
            <a:fld id="{6A9CE626-3159-4274-8158-4292551456C4}" type="slidenum">
              <a:rPr lang="en-GB" smtClean="0">
                <a:solidFill>
                  <a:srgbClr val="FFFFFF">
                    <a:lumMod val="50000"/>
                  </a:srgbClr>
                </a:solidFill>
              </a:rPr>
              <a:pPr>
                <a:defRPr/>
              </a:pPr>
              <a:t>26</a:t>
            </a:fld>
            <a:endParaRPr lang="en-GB" dirty="0">
              <a:solidFill>
                <a:srgbClr val="FFFFFF">
                  <a:lumMod val="50000"/>
                </a:srgbClr>
              </a:solidFill>
            </a:endParaRPr>
          </a:p>
        </p:txBody>
      </p:sp>
      <p:sp>
        <p:nvSpPr>
          <p:cNvPr id="33" name="TextBox 32"/>
          <p:cNvSpPr txBox="1"/>
          <p:nvPr/>
        </p:nvSpPr>
        <p:spPr>
          <a:xfrm>
            <a:off x="1722707" y="2089355"/>
            <a:ext cx="2937674" cy="1368152"/>
          </a:xfrm>
          <a:prstGeom prst="rect">
            <a:avLst/>
          </a:prstGeom>
        </p:spPr>
        <p:txBody>
          <a:bodyPr wrap="none" rtlCol="0">
            <a:noAutofit/>
          </a:bodyPr>
          <a:lstStyle/>
          <a:p>
            <a:pPr>
              <a:lnSpc>
                <a:spcPct val="90000"/>
              </a:lnSpc>
              <a:spcBef>
                <a:spcPts val="0"/>
              </a:spcBef>
              <a:spcAft>
                <a:spcPts val="400"/>
              </a:spcAft>
              <a:buClr>
                <a:srgbClr val="B10034"/>
              </a:buClr>
              <a:buSzPct val="100000"/>
            </a:pPr>
            <a:endParaRPr lang="en-GB" sz="1200" i="1" dirty="0" smtClean="0">
              <a:solidFill>
                <a:srgbClr val="FF6600"/>
              </a:solidFill>
              <a:latin typeface="Calibri" pitchFamily="34" charset="0"/>
              <a:cs typeface="Calibri" pitchFamily="34" charset="0"/>
            </a:endParaRPr>
          </a:p>
        </p:txBody>
      </p:sp>
      <p:sp>
        <p:nvSpPr>
          <p:cNvPr id="34" name="Down Arrow 33"/>
          <p:cNvSpPr/>
          <p:nvPr/>
        </p:nvSpPr>
        <p:spPr>
          <a:xfrm>
            <a:off x="436018" y="2334012"/>
            <a:ext cx="1376999" cy="1224000"/>
          </a:xfrm>
          <a:prstGeom prst="downArrow">
            <a:avLst/>
          </a:prstGeom>
          <a:solidFill>
            <a:srgbClr val="0096CC">
              <a:lumMod val="75000"/>
            </a:srgbClr>
          </a:solidFill>
          <a:ln w="25400" cap="flat" cmpd="sng" algn="ctr">
            <a:noFill/>
            <a:prstDash val="solid"/>
          </a:ln>
          <a:effectLst>
            <a:outerShdw blurRad="50800" dist="38100" dir="5400000" algn="t" rotWithShape="0">
              <a:prstClr val="black">
                <a:alpha val="40000"/>
              </a:prstClr>
            </a:outerShdw>
          </a:effectLst>
        </p:spPr>
      </p:sp>
      <p:sp>
        <p:nvSpPr>
          <p:cNvPr id="35" name="Freeform 34"/>
          <p:cNvSpPr/>
          <p:nvPr/>
        </p:nvSpPr>
        <p:spPr>
          <a:xfrm>
            <a:off x="378449" y="1170757"/>
            <a:ext cx="1468799" cy="1285200"/>
          </a:xfrm>
          <a:custGeom>
            <a:avLst/>
            <a:gdLst>
              <a:gd name="connsiteX0" fmla="*/ 0 w 2113280"/>
              <a:gd name="connsiteY0" fmla="*/ 0 h 1849120"/>
              <a:gd name="connsiteX1" fmla="*/ 2113280 w 2113280"/>
              <a:gd name="connsiteY1" fmla="*/ 0 h 1849120"/>
              <a:gd name="connsiteX2" fmla="*/ 2113280 w 2113280"/>
              <a:gd name="connsiteY2" fmla="*/ 1849120 h 1849120"/>
              <a:gd name="connsiteX3" fmla="*/ 0 w 2113280"/>
              <a:gd name="connsiteY3" fmla="*/ 1849120 h 1849120"/>
              <a:gd name="connsiteX4" fmla="*/ 0 w 2113280"/>
              <a:gd name="connsiteY4" fmla="*/ 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0" h="1849120">
                <a:moveTo>
                  <a:pt x="0" y="0"/>
                </a:moveTo>
                <a:lnTo>
                  <a:pt x="2113280" y="0"/>
                </a:lnTo>
                <a:lnTo>
                  <a:pt x="2113280" y="1849120"/>
                </a:lnTo>
                <a:lnTo>
                  <a:pt x="0" y="1849120"/>
                </a:lnTo>
                <a:lnTo>
                  <a:pt x="0" y="0"/>
                </a:lnTo>
                <a:close/>
              </a:path>
            </a:pathLst>
          </a:custGeom>
          <a:noFill/>
          <a:ln>
            <a:noFill/>
          </a:ln>
          <a:effectLst/>
        </p:spPr>
        <p:txBody>
          <a:bodyPr spcFirstLastPara="0" vert="horz" wrap="square" lIns="305816" tIns="305816" rIns="305816" bIns="305816" numCol="1" spcCol="1270" anchor="ctr" anchorCtr="0">
            <a:noAutofit/>
          </a:bodyPr>
          <a:lstStyle/>
          <a:p>
            <a:pPr marL="0" marR="0" lvl="0" indent="0" algn="ctr" defTabSz="1911350" eaLnBrk="1" fontAlgn="auto" latinLnBrk="0" hangingPunct="1">
              <a:lnSpc>
                <a:spcPct val="90000"/>
              </a:lnSpc>
              <a:spcBef>
                <a:spcPts val="0"/>
              </a:spcBef>
              <a:spcAft>
                <a:spcPct val="35000"/>
              </a:spcAft>
              <a:buClrTx/>
              <a:buSzTx/>
              <a:buFontTx/>
              <a:buNone/>
              <a:tabLst/>
              <a:defRPr/>
            </a:pPr>
            <a:r>
              <a:rPr kumimoji="0" lang="en-GB" sz="2400" b="1" i="0" u="none" strike="noStrike" kern="0" cap="none" spc="0" normalizeH="0" baseline="0" noProof="0" dirty="0" smtClean="0">
                <a:ln>
                  <a:noFill/>
                </a:ln>
                <a:solidFill>
                  <a:srgbClr val="2C3581"/>
                </a:solidFill>
                <a:effectLst/>
                <a:uLnTx/>
                <a:uFillTx/>
                <a:latin typeface="Calibri"/>
                <a:ea typeface="+mn-ea"/>
                <a:cs typeface="+mn-cs"/>
              </a:rPr>
              <a:t>Hard skills</a:t>
            </a:r>
          </a:p>
        </p:txBody>
      </p:sp>
      <p:sp>
        <p:nvSpPr>
          <p:cNvPr id="36" name="Up Arrow 35"/>
          <p:cNvSpPr/>
          <p:nvPr/>
        </p:nvSpPr>
        <p:spPr>
          <a:xfrm>
            <a:off x="7545288" y="3549000"/>
            <a:ext cx="1376999" cy="1224000"/>
          </a:xfrm>
          <a:prstGeom prst="upArrow">
            <a:avLst/>
          </a:prstGeom>
          <a:solidFill>
            <a:srgbClr val="0096CC">
              <a:lumMod val="60000"/>
              <a:lumOff val="40000"/>
            </a:srgbClr>
          </a:solidFill>
          <a:ln w="25400" cap="flat" cmpd="sng" algn="ctr">
            <a:noFill/>
            <a:prstDash val="solid"/>
          </a:ln>
          <a:effectLst>
            <a:outerShdw blurRad="50800" dist="38100" dir="5400000" algn="t" rotWithShape="0">
              <a:prstClr val="black">
                <a:alpha val="40000"/>
              </a:prstClr>
            </a:outerShdw>
          </a:effectLst>
        </p:spPr>
      </p:sp>
      <p:sp>
        <p:nvSpPr>
          <p:cNvPr id="37" name="Freeform 36"/>
          <p:cNvSpPr/>
          <p:nvPr/>
        </p:nvSpPr>
        <p:spPr>
          <a:xfrm>
            <a:off x="7522469" y="4598412"/>
            <a:ext cx="1468799" cy="1285200"/>
          </a:xfrm>
          <a:custGeom>
            <a:avLst/>
            <a:gdLst>
              <a:gd name="connsiteX0" fmla="*/ 0 w 2113280"/>
              <a:gd name="connsiteY0" fmla="*/ 0 h 1849120"/>
              <a:gd name="connsiteX1" fmla="*/ 2113280 w 2113280"/>
              <a:gd name="connsiteY1" fmla="*/ 0 h 1849120"/>
              <a:gd name="connsiteX2" fmla="*/ 2113280 w 2113280"/>
              <a:gd name="connsiteY2" fmla="*/ 1849120 h 1849120"/>
              <a:gd name="connsiteX3" fmla="*/ 0 w 2113280"/>
              <a:gd name="connsiteY3" fmla="*/ 1849120 h 1849120"/>
              <a:gd name="connsiteX4" fmla="*/ 0 w 2113280"/>
              <a:gd name="connsiteY4" fmla="*/ 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0" h="1849120">
                <a:moveTo>
                  <a:pt x="0" y="0"/>
                </a:moveTo>
                <a:lnTo>
                  <a:pt x="2113280" y="0"/>
                </a:lnTo>
                <a:lnTo>
                  <a:pt x="2113280" y="1849120"/>
                </a:lnTo>
                <a:lnTo>
                  <a:pt x="0" y="1849120"/>
                </a:lnTo>
                <a:lnTo>
                  <a:pt x="0" y="0"/>
                </a:lnTo>
                <a:close/>
              </a:path>
            </a:pathLst>
          </a:custGeom>
          <a:noFill/>
          <a:ln>
            <a:noFill/>
          </a:ln>
          <a:effectLst/>
        </p:spPr>
        <p:txBody>
          <a:bodyPr spcFirstLastPara="0" vert="horz" wrap="square" lIns="305816" tIns="305816" rIns="305816" bIns="305816" numCol="1" spcCol="1270" anchor="ctr" anchorCtr="0">
            <a:noAutofit/>
          </a:bodyPr>
          <a:lstStyle/>
          <a:p>
            <a:pPr marL="0" marR="0" lvl="0" indent="0" algn="ctr" defTabSz="1911350" eaLnBrk="1" fontAlgn="auto" latinLnBrk="0" hangingPunct="1">
              <a:lnSpc>
                <a:spcPct val="90000"/>
              </a:lnSpc>
              <a:spcBef>
                <a:spcPts val="0"/>
              </a:spcBef>
              <a:spcAft>
                <a:spcPct val="35000"/>
              </a:spcAft>
              <a:buClrTx/>
              <a:buSzTx/>
              <a:buFontTx/>
              <a:buNone/>
              <a:tabLst/>
              <a:defRPr/>
            </a:pPr>
            <a:r>
              <a:rPr kumimoji="0" lang="en-GB" sz="2400" b="1" i="0" u="none" strike="noStrike" kern="0" cap="none" spc="0" normalizeH="0" baseline="0" noProof="0" dirty="0" smtClean="0">
                <a:ln>
                  <a:noFill/>
                </a:ln>
                <a:solidFill>
                  <a:srgbClr val="2C3581"/>
                </a:solidFill>
                <a:effectLst/>
                <a:uLnTx/>
                <a:uFillTx/>
                <a:latin typeface="Calibri"/>
                <a:ea typeface="+mn-ea"/>
                <a:cs typeface="+mn-cs"/>
              </a:rPr>
              <a:t>Soft skills</a:t>
            </a:r>
          </a:p>
        </p:txBody>
      </p:sp>
      <p:grpSp>
        <p:nvGrpSpPr>
          <p:cNvPr id="38" name="Groupe 672"/>
          <p:cNvGrpSpPr/>
          <p:nvPr/>
        </p:nvGrpSpPr>
        <p:grpSpPr>
          <a:xfrm>
            <a:off x="985516" y="2793854"/>
            <a:ext cx="278002" cy="304315"/>
            <a:chOff x="1052513" y="3889375"/>
            <a:chExt cx="385763" cy="422275"/>
          </a:xfrm>
          <a:solidFill>
            <a:srgbClr val="FFFFFF"/>
          </a:solidFill>
        </p:grpSpPr>
        <p:sp>
          <p:nvSpPr>
            <p:cNvPr id="39" name="Freeform 355"/>
            <p:cNvSpPr>
              <a:spLocks/>
            </p:cNvSpPr>
            <p:nvPr/>
          </p:nvSpPr>
          <p:spPr bwMode="auto">
            <a:xfrm>
              <a:off x="1052513" y="3981450"/>
              <a:ext cx="341313" cy="330200"/>
            </a:xfrm>
            <a:custGeom>
              <a:avLst/>
              <a:gdLst/>
              <a:ahLst/>
              <a:cxnLst>
                <a:cxn ang="0">
                  <a:pos x="80" y="171"/>
                </a:cxn>
                <a:cxn ang="0">
                  <a:pos x="91" y="162"/>
                </a:cxn>
                <a:cxn ang="0">
                  <a:pos x="101" y="110"/>
                </a:cxn>
                <a:cxn ang="0">
                  <a:pos x="103" y="137"/>
                </a:cxn>
                <a:cxn ang="0">
                  <a:pos x="106" y="169"/>
                </a:cxn>
                <a:cxn ang="0">
                  <a:pos x="117" y="169"/>
                </a:cxn>
                <a:cxn ang="0">
                  <a:pos x="112" y="107"/>
                </a:cxn>
                <a:cxn ang="0">
                  <a:pos x="152" y="107"/>
                </a:cxn>
                <a:cxn ang="0">
                  <a:pos x="161" y="102"/>
                </a:cxn>
                <a:cxn ang="0">
                  <a:pos x="172" y="84"/>
                </a:cxn>
                <a:cxn ang="0">
                  <a:pos x="172" y="24"/>
                </a:cxn>
                <a:cxn ang="0">
                  <a:pos x="145" y="5"/>
                </a:cxn>
                <a:cxn ang="0">
                  <a:pos x="132" y="26"/>
                </a:cxn>
                <a:cxn ang="0">
                  <a:pos x="133" y="25"/>
                </a:cxn>
                <a:cxn ang="0">
                  <a:pos x="145" y="17"/>
                </a:cxn>
                <a:cxn ang="0">
                  <a:pos x="145" y="17"/>
                </a:cxn>
                <a:cxn ang="0">
                  <a:pos x="145" y="17"/>
                </a:cxn>
                <a:cxn ang="0">
                  <a:pos x="145" y="17"/>
                </a:cxn>
                <a:cxn ang="0">
                  <a:pos x="156" y="15"/>
                </a:cxn>
                <a:cxn ang="0">
                  <a:pos x="158" y="26"/>
                </a:cxn>
                <a:cxn ang="0">
                  <a:pos x="144" y="38"/>
                </a:cxn>
                <a:cxn ang="0">
                  <a:pos x="134" y="42"/>
                </a:cxn>
                <a:cxn ang="0">
                  <a:pos x="133" y="76"/>
                </a:cxn>
                <a:cxn ang="0">
                  <a:pos x="133" y="85"/>
                </a:cxn>
                <a:cxn ang="0">
                  <a:pos x="109" y="85"/>
                </a:cxn>
                <a:cxn ang="0">
                  <a:pos x="107" y="79"/>
                </a:cxn>
                <a:cxn ang="0">
                  <a:pos x="111" y="79"/>
                </a:cxn>
                <a:cxn ang="0">
                  <a:pos x="114" y="76"/>
                </a:cxn>
                <a:cxn ang="0">
                  <a:pos x="114" y="66"/>
                </a:cxn>
                <a:cxn ang="0">
                  <a:pos x="111" y="63"/>
                </a:cxn>
                <a:cxn ang="0">
                  <a:pos x="6" y="63"/>
                </a:cxn>
                <a:cxn ang="0">
                  <a:pos x="3" y="66"/>
                </a:cxn>
                <a:cxn ang="0">
                  <a:pos x="3" y="76"/>
                </a:cxn>
                <a:cxn ang="0">
                  <a:pos x="6" y="79"/>
                </a:cxn>
                <a:cxn ang="0">
                  <a:pos x="10" y="79"/>
                </a:cxn>
                <a:cxn ang="0">
                  <a:pos x="7" y="88"/>
                </a:cxn>
                <a:cxn ang="0">
                  <a:pos x="0" y="169"/>
                </a:cxn>
                <a:cxn ang="0">
                  <a:pos x="11" y="169"/>
                </a:cxn>
                <a:cxn ang="0">
                  <a:pos x="13" y="137"/>
                </a:cxn>
                <a:cxn ang="0">
                  <a:pos x="18" y="89"/>
                </a:cxn>
                <a:cxn ang="0">
                  <a:pos x="20" y="83"/>
                </a:cxn>
                <a:cxn ang="0">
                  <a:pos x="26" y="79"/>
                </a:cxn>
                <a:cxn ang="0">
                  <a:pos x="90" y="79"/>
                </a:cxn>
                <a:cxn ang="0">
                  <a:pos x="96" y="83"/>
                </a:cxn>
                <a:cxn ang="0">
                  <a:pos x="97" y="85"/>
                </a:cxn>
                <a:cxn ang="0">
                  <a:pos x="92" y="85"/>
                </a:cxn>
                <a:cxn ang="0">
                  <a:pos x="81" y="94"/>
                </a:cxn>
                <a:cxn ang="0">
                  <a:pos x="70" y="158"/>
                </a:cxn>
              </a:cxnLst>
              <a:rect l="0" t="0" r="r" b="b"/>
              <a:pathLst>
                <a:path w="176" h="171">
                  <a:moveTo>
                    <a:pt x="80" y="171"/>
                  </a:moveTo>
                  <a:cubicBezTo>
                    <a:pt x="86" y="171"/>
                    <a:pt x="90" y="167"/>
                    <a:pt x="91" y="162"/>
                  </a:cubicBezTo>
                  <a:cubicBezTo>
                    <a:pt x="101" y="110"/>
                    <a:pt x="101" y="110"/>
                    <a:pt x="101" y="110"/>
                  </a:cubicBezTo>
                  <a:cubicBezTo>
                    <a:pt x="102" y="118"/>
                    <a:pt x="103" y="127"/>
                    <a:pt x="103" y="137"/>
                  </a:cubicBezTo>
                  <a:cubicBezTo>
                    <a:pt x="104" y="151"/>
                    <a:pt x="105" y="163"/>
                    <a:pt x="106" y="169"/>
                  </a:cubicBezTo>
                  <a:cubicBezTo>
                    <a:pt x="117" y="169"/>
                    <a:pt x="117" y="169"/>
                    <a:pt x="117" y="169"/>
                  </a:cubicBezTo>
                  <a:cubicBezTo>
                    <a:pt x="116" y="159"/>
                    <a:pt x="114" y="129"/>
                    <a:pt x="112" y="107"/>
                  </a:cubicBezTo>
                  <a:cubicBezTo>
                    <a:pt x="152" y="107"/>
                    <a:pt x="152" y="107"/>
                    <a:pt x="152" y="107"/>
                  </a:cubicBezTo>
                  <a:cubicBezTo>
                    <a:pt x="155" y="107"/>
                    <a:pt x="159" y="105"/>
                    <a:pt x="161" y="102"/>
                  </a:cubicBezTo>
                  <a:cubicBezTo>
                    <a:pt x="166" y="99"/>
                    <a:pt x="170" y="93"/>
                    <a:pt x="172" y="84"/>
                  </a:cubicBezTo>
                  <a:cubicBezTo>
                    <a:pt x="176" y="65"/>
                    <a:pt x="176" y="44"/>
                    <a:pt x="172" y="24"/>
                  </a:cubicBezTo>
                  <a:cubicBezTo>
                    <a:pt x="169" y="9"/>
                    <a:pt x="155" y="0"/>
                    <a:pt x="145" y="5"/>
                  </a:cubicBezTo>
                  <a:cubicBezTo>
                    <a:pt x="137" y="9"/>
                    <a:pt x="133" y="17"/>
                    <a:pt x="132" y="26"/>
                  </a:cubicBezTo>
                  <a:cubicBezTo>
                    <a:pt x="133" y="26"/>
                    <a:pt x="133" y="26"/>
                    <a:pt x="133" y="25"/>
                  </a:cubicBezTo>
                  <a:cubicBezTo>
                    <a:pt x="141" y="22"/>
                    <a:pt x="144" y="18"/>
                    <a:pt x="145" y="17"/>
                  </a:cubicBezTo>
                  <a:cubicBezTo>
                    <a:pt x="145" y="17"/>
                    <a:pt x="145" y="17"/>
                    <a:pt x="145" y="17"/>
                  </a:cubicBezTo>
                  <a:cubicBezTo>
                    <a:pt x="145" y="17"/>
                    <a:pt x="145" y="17"/>
                    <a:pt x="145" y="17"/>
                  </a:cubicBezTo>
                  <a:cubicBezTo>
                    <a:pt x="145" y="17"/>
                    <a:pt x="145" y="17"/>
                    <a:pt x="145" y="17"/>
                  </a:cubicBezTo>
                  <a:cubicBezTo>
                    <a:pt x="147" y="13"/>
                    <a:pt x="152" y="12"/>
                    <a:pt x="156" y="15"/>
                  </a:cubicBezTo>
                  <a:cubicBezTo>
                    <a:pt x="160" y="17"/>
                    <a:pt x="160" y="22"/>
                    <a:pt x="158" y="26"/>
                  </a:cubicBezTo>
                  <a:cubicBezTo>
                    <a:pt x="157" y="27"/>
                    <a:pt x="153" y="33"/>
                    <a:pt x="144" y="38"/>
                  </a:cubicBezTo>
                  <a:cubicBezTo>
                    <a:pt x="141" y="40"/>
                    <a:pt x="138" y="41"/>
                    <a:pt x="134" y="42"/>
                  </a:cubicBezTo>
                  <a:cubicBezTo>
                    <a:pt x="136" y="54"/>
                    <a:pt x="135" y="65"/>
                    <a:pt x="133" y="76"/>
                  </a:cubicBezTo>
                  <a:cubicBezTo>
                    <a:pt x="132" y="79"/>
                    <a:pt x="132" y="82"/>
                    <a:pt x="133" y="85"/>
                  </a:cubicBezTo>
                  <a:cubicBezTo>
                    <a:pt x="109" y="85"/>
                    <a:pt x="109" y="85"/>
                    <a:pt x="109" y="85"/>
                  </a:cubicBezTo>
                  <a:cubicBezTo>
                    <a:pt x="109" y="83"/>
                    <a:pt x="108" y="81"/>
                    <a:pt x="107" y="79"/>
                  </a:cubicBezTo>
                  <a:cubicBezTo>
                    <a:pt x="111" y="79"/>
                    <a:pt x="111" y="79"/>
                    <a:pt x="111" y="79"/>
                  </a:cubicBezTo>
                  <a:cubicBezTo>
                    <a:pt x="113" y="79"/>
                    <a:pt x="114" y="78"/>
                    <a:pt x="114" y="76"/>
                  </a:cubicBezTo>
                  <a:cubicBezTo>
                    <a:pt x="114" y="66"/>
                    <a:pt x="114" y="66"/>
                    <a:pt x="114" y="66"/>
                  </a:cubicBezTo>
                  <a:cubicBezTo>
                    <a:pt x="114" y="65"/>
                    <a:pt x="113" y="63"/>
                    <a:pt x="111" y="63"/>
                  </a:cubicBezTo>
                  <a:cubicBezTo>
                    <a:pt x="6" y="63"/>
                    <a:pt x="6" y="63"/>
                    <a:pt x="6" y="63"/>
                  </a:cubicBezTo>
                  <a:cubicBezTo>
                    <a:pt x="4" y="63"/>
                    <a:pt x="3" y="65"/>
                    <a:pt x="3" y="66"/>
                  </a:cubicBezTo>
                  <a:cubicBezTo>
                    <a:pt x="3" y="76"/>
                    <a:pt x="3" y="76"/>
                    <a:pt x="3" y="76"/>
                  </a:cubicBezTo>
                  <a:cubicBezTo>
                    <a:pt x="3" y="78"/>
                    <a:pt x="4" y="79"/>
                    <a:pt x="6" y="79"/>
                  </a:cubicBezTo>
                  <a:cubicBezTo>
                    <a:pt x="10" y="79"/>
                    <a:pt x="10" y="79"/>
                    <a:pt x="10" y="79"/>
                  </a:cubicBezTo>
                  <a:cubicBezTo>
                    <a:pt x="8" y="82"/>
                    <a:pt x="7" y="85"/>
                    <a:pt x="7" y="88"/>
                  </a:cubicBezTo>
                  <a:cubicBezTo>
                    <a:pt x="5" y="106"/>
                    <a:pt x="1" y="155"/>
                    <a:pt x="0" y="169"/>
                  </a:cubicBezTo>
                  <a:cubicBezTo>
                    <a:pt x="11" y="169"/>
                    <a:pt x="11" y="169"/>
                    <a:pt x="11" y="169"/>
                  </a:cubicBezTo>
                  <a:cubicBezTo>
                    <a:pt x="11" y="163"/>
                    <a:pt x="12" y="151"/>
                    <a:pt x="13" y="137"/>
                  </a:cubicBezTo>
                  <a:cubicBezTo>
                    <a:pt x="15" y="118"/>
                    <a:pt x="17" y="99"/>
                    <a:pt x="18" y="89"/>
                  </a:cubicBezTo>
                  <a:cubicBezTo>
                    <a:pt x="18" y="86"/>
                    <a:pt x="19" y="85"/>
                    <a:pt x="20" y="83"/>
                  </a:cubicBezTo>
                  <a:cubicBezTo>
                    <a:pt x="21" y="82"/>
                    <a:pt x="24" y="80"/>
                    <a:pt x="26" y="79"/>
                  </a:cubicBezTo>
                  <a:cubicBezTo>
                    <a:pt x="90" y="79"/>
                    <a:pt x="90" y="79"/>
                    <a:pt x="90" y="79"/>
                  </a:cubicBezTo>
                  <a:cubicBezTo>
                    <a:pt x="93" y="80"/>
                    <a:pt x="95" y="82"/>
                    <a:pt x="96" y="83"/>
                  </a:cubicBezTo>
                  <a:cubicBezTo>
                    <a:pt x="97" y="84"/>
                    <a:pt x="97" y="84"/>
                    <a:pt x="97" y="85"/>
                  </a:cubicBezTo>
                  <a:cubicBezTo>
                    <a:pt x="92" y="85"/>
                    <a:pt x="92" y="85"/>
                    <a:pt x="92" y="85"/>
                  </a:cubicBezTo>
                  <a:cubicBezTo>
                    <a:pt x="87" y="85"/>
                    <a:pt x="82" y="88"/>
                    <a:pt x="81" y="94"/>
                  </a:cubicBezTo>
                  <a:cubicBezTo>
                    <a:pt x="70" y="158"/>
                    <a:pt x="70" y="158"/>
                    <a:pt x="70" y="158"/>
                  </a:cubicBezTo>
                </a:path>
              </a:pathLst>
            </a:custGeom>
            <a:grpFill/>
            <a:ln w="1270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0" name="Freeform 356"/>
            <p:cNvSpPr>
              <a:spLocks/>
            </p:cNvSpPr>
            <p:nvPr/>
          </p:nvSpPr>
          <p:spPr bwMode="auto">
            <a:xfrm>
              <a:off x="1090613" y="3963988"/>
              <a:ext cx="161925" cy="134938"/>
            </a:xfrm>
            <a:custGeom>
              <a:avLst/>
              <a:gdLst/>
              <a:ahLst/>
              <a:cxnLst>
                <a:cxn ang="0">
                  <a:pos x="17" y="70"/>
                </a:cxn>
                <a:cxn ang="0">
                  <a:pos x="81" y="70"/>
                </a:cxn>
                <a:cxn ang="0">
                  <a:pos x="83" y="68"/>
                </a:cxn>
                <a:cxn ang="0">
                  <a:pos x="83" y="64"/>
                </a:cxn>
                <a:cxn ang="0">
                  <a:pos x="81" y="62"/>
                </a:cxn>
                <a:cxn ang="0">
                  <a:pos x="29" y="62"/>
                </a:cxn>
                <a:cxn ang="0">
                  <a:pos x="29" y="61"/>
                </a:cxn>
                <a:cxn ang="0">
                  <a:pos x="8" y="2"/>
                </a:cxn>
                <a:cxn ang="0">
                  <a:pos x="5" y="0"/>
                </a:cxn>
                <a:cxn ang="0">
                  <a:pos x="2" y="1"/>
                </a:cxn>
                <a:cxn ang="0">
                  <a:pos x="0" y="4"/>
                </a:cxn>
                <a:cxn ang="0">
                  <a:pos x="20" y="62"/>
                </a:cxn>
                <a:cxn ang="0">
                  <a:pos x="17" y="62"/>
                </a:cxn>
              </a:cxnLst>
              <a:rect l="0" t="0" r="r" b="b"/>
              <a:pathLst>
                <a:path w="83" h="70">
                  <a:moveTo>
                    <a:pt x="17" y="70"/>
                  </a:moveTo>
                  <a:cubicBezTo>
                    <a:pt x="81" y="70"/>
                    <a:pt x="81" y="70"/>
                    <a:pt x="81" y="70"/>
                  </a:cubicBezTo>
                  <a:cubicBezTo>
                    <a:pt x="82" y="70"/>
                    <a:pt x="83" y="69"/>
                    <a:pt x="83" y="68"/>
                  </a:cubicBezTo>
                  <a:cubicBezTo>
                    <a:pt x="83" y="64"/>
                    <a:pt x="83" y="64"/>
                    <a:pt x="83" y="64"/>
                  </a:cubicBezTo>
                  <a:cubicBezTo>
                    <a:pt x="83" y="63"/>
                    <a:pt x="82" y="62"/>
                    <a:pt x="81" y="62"/>
                  </a:cubicBezTo>
                  <a:cubicBezTo>
                    <a:pt x="29" y="62"/>
                    <a:pt x="29" y="62"/>
                    <a:pt x="29" y="62"/>
                  </a:cubicBezTo>
                  <a:cubicBezTo>
                    <a:pt x="29" y="62"/>
                    <a:pt x="29" y="61"/>
                    <a:pt x="29" y="61"/>
                  </a:cubicBezTo>
                  <a:cubicBezTo>
                    <a:pt x="8" y="2"/>
                    <a:pt x="8" y="2"/>
                    <a:pt x="8" y="2"/>
                  </a:cubicBezTo>
                  <a:cubicBezTo>
                    <a:pt x="8" y="0"/>
                    <a:pt x="6" y="0"/>
                    <a:pt x="5" y="0"/>
                  </a:cubicBezTo>
                  <a:cubicBezTo>
                    <a:pt x="2" y="1"/>
                    <a:pt x="2" y="1"/>
                    <a:pt x="2" y="1"/>
                  </a:cubicBezTo>
                  <a:cubicBezTo>
                    <a:pt x="1" y="2"/>
                    <a:pt x="0" y="3"/>
                    <a:pt x="0" y="4"/>
                  </a:cubicBezTo>
                  <a:cubicBezTo>
                    <a:pt x="20" y="62"/>
                    <a:pt x="20" y="62"/>
                    <a:pt x="20" y="62"/>
                  </a:cubicBezTo>
                  <a:cubicBezTo>
                    <a:pt x="17" y="62"/>
                    <a:pt x="17" y="62"/>
                    <a:pt x="17" y="62"/>
                  </a:cubicBezTo>
                </a:path>
              </a:pathLst>
            </a:custGeom>
            <a:grpFill/>
            <a:ln w="1270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1" name="Freeform 357"/>
            <p:cNvSpPr>
              <a:spLocks/>
            </p:cNvSpPr>
            <p:nvPr/>
          </p:nvSpPr>
          <p:spPr bwMode="auto">
            <a:xfrm>
              <a:off x="1271588" y="3889375"/>
              <a:ext cx="95250" cy="96838"/>
            </a:xfrm>
            <a:custGeom>
              <a:avLst/>
              <a:gdLst/>
              <a:ahLst/>
              <a:cxnLst>
                <a:cxn ang="0">
                  <a:pos x="30" y="47"/>
                </a:cxn>
                <a:cxn ang="0">
                  <a:pos x="46" y="20"/>
                </a:cxn>
                <a:cxn ang="0">
                  <a:pos x="19" y="3"/>
                </a:cxn>
                <a:cxn ang="0">
                  <a:pos x="3" y="30"/>
                </a:cxn>
                <a:cxn ang="0">
                  <a:pos x="30" y="47"/>
                </a:cxn>
              </a:cxnLst>
              <a:rect l="0" t="0" r="r" b="b"/>
              <a:pathLst>
                <a:path w="49" h="50">
                  <a:moveTo>
                    <a:pt x="30" y="47"/>
                  </a:moveTo>
                  <a:cubicBezTo>
                    <a:pt x="42" y="44"/>
                    <a:pt x="49" y="32"/>
                    <a:pt x="46" y="20"/>
                  </a:cubicBezTo>
                  <a:cubicBezTo>
                    <a:pt x="44" y="7"/>
                    <a:pt x="32" y="0"/>
                    <a:pt x="19" y="3"/>
                  </a:cubicBezTo>
                  <a:cubicBezTo>
                    <a:pt x="7" y="5"/>
                    <a:pt x="0" y="18"/>
                    <a:pt x="3" y="30"/>
                  </a:cubicBezTo>
                  <a:cubicBezTo>
                    <a:pt x="5" y="42"/>
                    <a:pt x="18" y="50"/>
                    <a:pt x="30" y="47"/>
                  </a:cubicBezTo>
                  <a:close/>
                </a:path>
              </a:pathLst>
            </a:custGeom>
            <a:grpFill/>
            <a:ln w="1270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2" name="Freeform 358"/>
            <p:cNvSpPr>
              <a:spLocks/>
            </p:cNvSpPr>
            <p:nvPr/>
          </p:nvSpPr>
          <p:spPr bwMode="auto">
            <a:xfrm>
              <a:off x="1195388" y="4033838"/>
              <a:ext cx="111125" cy="38100"/>
            </a:xfrm>
            <a:custGeom>
              <a:avLst/>
              <a:gdLst/>
              <a:ahLst/>
              <a:cxnLst>
                <a:cxn ang="0">
                  <a:pos x="57" y="0"/>
                </a:cxn>
                <a:cxn ang="0">
                  <a:pos x="55" y="1"/>
                </a:cxn>
                <a:cxn ang="0">
                  <a:pos x="19" y="8"/>
                </a:cxn>
                <a:cxn ang="0">
                  <a:pos x="7" y="7"/>
                </a:cxn>
                <a:cxn ang="0">
                  <a:pos x="7" y="7"/>
                </a:cxn>
                <a:cxn ang="0">
                  <a:pos x="1" y="13"/>
                </a:cxn>
                <a:cxn ang="0">
                  <a:pos x="6" y="19"/>
                </a:cxn>
                <a:cxn ang="0">
                  <a:pos x="19" y="20"/>
                </a:cxn>
                <a:cxn ang="0">
                  <a:pos x="19" y="20"/>
                </a:cxn>
                <a:cxn ang="0">
                  <a:pos x="57" y="13"/>
                </a:cxn>
              </a:cxnLst>
              <a:rect l="0" t="0" r="r" b="b"/>
              <a:pathLst>
                <a:path w="57" h="20">
                  <a:moveTo>
                    <a:pt x="57" y="0"/>
                  </a:moveTo>
                  <a:cubicBezTo>
                    <a:pt x="56" y="1"/>
                    <a:pt x="56" y="1"/>
                    <a:pt x="55" y="1"/>
                  </a:cubicBezTo>
                  <a:cubicBezTo>
                    <a:pt x="45" y="6"/>
                    <a:pt x="33" y="8"/>
                    <a:pt x="19" y="8"/>
                  </a:cubicBezTo>
                  <a:cubicBezTo>
                    <a:pt x="15" y="8"/>
                    <a:pt x="11" y="8"/>
                    <a:pt x="7" y="7"/>
                  </a:cubicBezTo>
                  <a:cubicBezTo>
                    <a:pt x="7" y="7"/>
                    <a:pt x="7" y="7"/>
                    <a:pt x="7" y="7"/>
                  </a:cubicBezTo>
                  <a:cubicBezTo>
                    <a:pt x="4" y="7"/>
                    <a:pt x="1" y="10"/>
                    <a:pt x="1" y="13"/>
                  </a:cubicBezTo>
                  <a:cubicBezTo>
                    <a:pt x="0" y="16"/>
                    <a:pt x="3" y="19"/>
                    <a:pt x="6" y="19"/>
                  </a:cubicBezTo>
                  <a:cubicBezTo>
                    <a:pt x="11" y="20"/>
                    <a:pt x="15" y="20"/>
                    <a:pt x="19" y="20"/>
                  </a:cubicBezTo>
                  <a:cubicBezTo>
                    <a:pt x="19" y="20"/>
                    <a:pt x="19" y="20"/>
                    <a:pt x="19" y="20"/>
                  </a:cubicBezTo>
                  <a:cubicBezTo>
                    <a:pt x="36" y="20"/>
                    <a:pt x="48" y="17"/>
                    <a:pt x="57" y="13"/>
                  </a:cubicBezTo>
                </a:path>
              </a:pathLst>
            </a:custGeom>
            <a:grpFill/>
            <a:ln w="1270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3" name="Freeform 359"/>
            <p:cNvSpPr>
              <a:spLocks/>
            </p:cNvSpPr>
            <p:nvPr/>
          </p:nvSpPr>
          <p:spPr bwMode="auto">
            <a:xfrm>
              <a:off x="1295401" y="4200525"/>
              <a:ext cx="142875" cy="106363"/>
            </a:xfrm>
            <a:custGeom>
              <a:avLst/>
              <a:gdLst/>
              <a:ahLst/>
              <a:cxnLst>
                <a:cxn ang="0">
                  <a:pos x="0" y="67"/>
                </a:cxn>
                <a:cxn ang="0">
                  <a:pos x="90" y="67"/>
                </a:cxn>
                <a:cxn ang="0">
                  <a:pos x="79" y="0"/>
                </a:cxn>
                <a:cxn ang="0">
                  <a:pos x="12" y="0"/>
                </a:cxn>
                <a:cxn ang="0">
                  <a:pos x="0" y="67"/>
                </a:cxn>
                <a:cxn ang="0">
                  <a:pos x="0" y="67"/>
                </a:cxn>
              </a:cxnLst>
              <a:rect l="0" t="0" r="r" b="b"/>
              <a:pathLst>
                <a:path w="90" h="67">
                  <a:moveTo>
                    <a:pt x="0" y="67"/>
                  </a:moveTo>
                  <a:lnTo>
                    <a:pt x="90" y="67"/>
                  </a:lnTo>
                  <a:lnTo>
                    <a:pt x="79" y="0"/>
                  </a:lnTo>
                  <a:lnTo>
                    <a:pt x="12" y="0"/>
                  </a:lnTo>
                  <a:lnTo>
                    <a:pt x="0" y="67"/>
                  </a:lnTo>
                  <a:lnTo>
                    <a:pt x="0" y="67"/>
                  </a:lnTo>
                  <a:close/>
                </a:path>
              </a:pathLst>
            </a:custGeom>
            <a:grpFill/>
            <a:ln w="1270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grpSp>
      <p:grpSp>
        <p:nvGrpSpPr>
          <p:cNvPr id="44" name="Groupe 666"/>
          <p:cNvGrpSpPr/>
          <p:nvPr/>
        </p:nvGrpSpPr>
        <p:grpSpPr>
          <a:xfrm>
            <a:off x="8054952" y="4130106"/>
            <a:ext cx="343147" cy="274738"/>
            <a:chOff x="3992563" y="2897188"/>
            <a:chExt cx="493713" cy="395287"/>
          </a:xfrm>
          <a:solidFill>
            <a:srgbClr val="FFFFFF"/>
          </a:solidFill>
        </p:grpSpPr>
        <p:sp>
          <p:nvSpPr>
            <p:cNvPr id="45" name="Freeform 391"/>
            <p:cNvSpPr>
              <a:spLocks/>
            </p:cNvSpPr>
            <p:nvPr/>
          </p:nvSpPr>
          <p:spPr bwMode="auto">
            <a:xfrm>
              <a:off x="4138614" y="2897188"/>
              <a:ext cx="144464" cy="114299"/>
            </a:xfrm>
            <a:custGeom>
              <a:avLst/>
              <a:gdLst/>
              <a:ahLst/>
              <a:cxnLst>
                <a:cxn ang="0">
                  <a:pos x="4" y="48"/>
                </a:cxn>
                <a:cxn ang="0">
                  <a:pos x="2" y="58"/>
                </a:cxn>
                <a:cxn ang="0">
                  <a:pos x="11" y="52"/>
                </a:cxn>
                <a:cxn ang="0">
                  <a:pos x="59" y="52"/>
                </a:cxn>
                <a:cxn ang="0">
                  <a:pos x="63" y="52"/>
                </a:cxn>
                <a:cxn ang="0">
                  <a:pos x="74" y="41"/>
                </a:cxn>
                <a:cxn ang="0">
                  <a:pos x="74" y="11"/>
                </a:cxn>
                <a:cxn ang="0">
                  <a:pos x="63" y="0"/>
                </a:cxn>
                <a:cxn ang="0">
                  <a:pos x="49" y="0"/>
                </a:cxn>
                <a:cxn ang="0">
                  <a:pos x="20" y="0"/>
                </a:cxn>
                <a:cxn ang="0">
                  <a:pos x="11" y="0"/>
                </a:cxn>
                <a:cxn ang="0">
                  <a:pos x="0" y="11"/>
                </a:cxn>
                <a:cxn ang="0">
                  <a:pos x="0" y="41"/>
                </a:cxn>
              </a:cxnLst>
              <a:rect l="0" t="0" r="r" b="b"/>
              <a:pathLst>
                <a:path w="74" h="59">
                  <a:moveTo>
                    <a:pt x="4" y="48"/>
                  </a:moveTo>
                  <a:cubicBezTo>
                    <a:pt x="5" y="51"/>
                    <a:pt x="2" y="58"/>
                    <a:pt x="2" y="58"/>
                  </a:cubicBezTo>
                  <a:cubicBezTo>
                    <a:pt x="4" y="59"/>
                    <a:pt x="11" y="52"/>
                    <a:pt x="11" y="52"/>
                  </a:cubicBezTo>
                  <a:cubicBezTo>
                    <a:pt x="59" y="52"/>
                    <a:pt x="59" y="52"/>
                    <a:pt x="59" y="52"/>
                  </a:cubicBezTo>
                  <a:cubicBezTo>
                    <a:pt x="63" y="52"/>
                    <a:pt x="63" y="52"/>
                    <a:pt x="63" y="52"/>
                  </a:cubicBezTo>
                  <a:cubicBezTo>
                    <a:pt x="69" y="52"/>
                    <a:pt x="74" y="47"/>
                    <a:pt x="74" y="41"/>
                  </a:cubicBezTo>
                  <a:cubicBezTo>
                    <a:pt x="74" y="11"/>
                    <a:pt x="74" y="11"/>
                    <a:pt x="74" y="11"/>
                  </a:cubicBezTo>
                  <a:cubicBezTo>
                    <a:pt x="74" y="5"/>
                    <a:pt x="69" y="0"/>
                    <a:pt x="63" y="0"/>
                  </a:cubicBezTo>
                  <a:cubicBezTo>
                    <a:pt x="49" y="0"/>
                    <a:pt x="49" y="0"/>
                    <a:pt x="49" y="0"/>
                  </a:cubicBezTo>
                  <a:cubicBezTo>
                    <a:pt x="20" y="0"/>
                    <a:pt x="20" y="0"/>
                    <a:pt x="20" y="0"/>
                  </a:cubicBezTo>
                  <a:cubicBezTo>
                    <a:pt x="11" y="0"/>
                    <a:pt x="11" y="0"/>
                    <a:pt x="11" y="0"/>
                  </a:cubicBezTo>
                  <a:cubicBezTo>
                    <a:pt x="5" y="0"/>
                    <a:pt x="0" y="5"/>
                    <a:pt x="0" y="11"/>
                  </a:cubicBezTo>
                  <a:cubicBezTo>
                    <a:pt x="0" y="41"/>
                    <a:pt x="0" y="41"/>
                    <a:pt x="0" y="41"/>
                  </a:cubicBezTo>
                </a:path>
              </a:pathLst>
            </a:custGeom>
            <a:grpFill/>
            <a:ln w="11113"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6" name="Freeform 392"/>
            <p:cNvSpPr>
              <a:spLocks/>
            </p:cNvSpPr>
            <p:nvPr/>
          </p:nvSpPr>
          <p:spPr bwMode="auto">
            <a:xfrm>
              <a:off x="4024313" y="2941638"/>
              <a:ext cx="100012" cy="126999"/>
            </a:xfrm>
            <a:custGeom>
              <a:avLst/>
              <a:gdLst/>
              <a:ahLst/>
              <a:cxnLst>
                <a:cxn ang="0">
                  <a:pos x="34" y="64"/>
                </a:cxn>
                <a:cxn ang="0">
                  <a:pos x="50" y="25"/>
                </a:cxn>
                <a:cxn ang="0">
                  <a:pos x="25" y="0"/>
                </a:cxn>
                <a:cxn ang="0">
                  <a:pos x="1" y="29"/>
                </a:cxn>
                <a:cxn ang="0">
                  <a:pos x="34" y="64"/>
                </a:cxn>
              </a:cxnLst>
              <a:rect l="0" t="0" r="r" b="b"/>
              <a:pathLst>
                <a:path w="51" h="66">
                  <a:moveTo>
                    <a:pt x="34" y="64"/>
                  </a:moveTo>
                  <a:cubicBezTo>
                    <a:pt x="49" y="60"/>
                    <a:pt x="51" y="41"/>
                    <a:pt x="50" y="25"/>
                  </a:cubicBezTo>
                  <a:cubicBezTo>
                    <a:pt x="50" y="10"/>
                    <a:pt x="37" y="0"/>
                    <a:pt x="25" y="0"/>
                  </a:cubicBezTo>
                  <a:cubicBezTo>
                    <a:pt x="10" y="1"/>
                    <a:pt x="0" y="14"/>
                    <a:pt x="1" y="29"/>
                  </a:cubicBezTo>
                  <a:cubicBezTo>
                    <a:pt x="4" y="55"/>
                    <a:pt x="24" y="66"/>
                    <a:pt x="34" y="64"/>
                  </a:cubicBezTo>
                  <a:close/>
                </a:path>
              </a:pathLst>
            </a:custGeom>
            <a:grpFill/>
            <a:ln w="11113"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7" name="Freeform 393"/>
            <p:cNvSpPr>
              <a:spLocks/>
            </p:cNvSpPr>
            <p:nvPr/>
          </p:nvSpPr>
          <p:spPr bwMode="auto">
            <a:xfrm>
              <a:off x="3992563" y="3067050"/>
              <a:ext cx="214313" cy="225425"/>
            </a:xfrm>
            <a:custGeom>
              <a:avLst/>
              <a:gdLst/>
              <a:ahLst/>
              <a:cxnLst>
                <a:cxn ang="0">
                  <a:pos x="36" y="80"/>
                </a:cxn>
                <a:cxn ang="0">
                  <a:pos x="44" y="83"/>
                </a:cxn>
                <a:cxn ang="0">
                  <a:pos x="96" y="95"/>
                </a:cxn>
                <a:cxn ang="0">
                  <a:pos x="110" y="87"/>
                </a:cxn>
                <a:cxn ang="0">
                  <a:pos x="101" y="73"/>
                </a:cxn>
                <a:cxn ang="0">
                  <a:pos x="65" y="65"/>
                </a:cxn>
                <a:cxn ang="0">
                  <a:pos x="63" y="26"/>
                </a:cxn>
                <a:cxn ang="0">
                  <a:pos x="56" y="11"/>
                </a:cxn>
                <a:cxn ang="0">
                  <a:pos x="56" y="14"/>
                </a:cxn>
                <a:cxn ang="0">
                  <a:pos x="57" y="44"/>
                </a:cxn>
                <a:cxn ang="0">
                  <a:pos x="51" y="18"/>
                </a:cxn>
                <a:cxn ang="0">
                  <a:pos x="53" y="13"/>
                </a:cxn>
                <a:cxn ang="0">
                  <a:pos x="50" y="8"/>
                </a:cxn>
                <a:cxn ang="0">
                  <a:pos x="47" y="8"/>
                </a:cxn>
                <a:cxn ang="0">
                  <a:pos x="43" y="11"/>
                </a:cxn>
                <a:cxn ang="0">
                  <a:pos x="46" y="17"/>
                </a:cxn>
                <a:cxn ang="0">
                  <a:pos x="46" y="38"/>
                </a:cxn>
                <a:cxn ang="0">
                  <a:pos x="32" y="0"/>
                </a:cxn>
                <a:cxn ang="0">
                  <a:pos x="32" y="0"/>
                </a:cxn>
                <a:cxn ang="0">
                  <a:pos x="32" y="0"/>
                </a:cxn>
                <a:cxn ang="0">
                  <a:pos x="14" y="12"/>
                </a:cxn>
                <a:cxn ang="0">
                  <a:pos x="14" y="116"/>
                </a:cxn>
                <a:cxn ang="0">
                  <a:pos x="65" y="116"/>
                </a:cxn>
                <a:cxn ang="0">
                  <a:pos x="66" y="92"/>
                </a:cxn>
                <a:cxn ang="0">
                  <a:pos x="36" y="85"/>
                </a:cxn>
              </a:cxnLst>
              <a:rect l="0" t="0" r="r" b="b"/>
              <a:pathLst>
                <a:path w="111" h="116">
                  <a:moveTo>
                    <a:pt x="36" y="80"/>
                  </a:moveTo>
                  <a:cubicBezTo>
                    <a:pt x="37" y="81"/>
                    <a:pt x="40" y="82"/>
                    <a:pt x="44" y="83"/>
                  </a:cubicBezTo>
                  <a:cubicBezTo>
                    <a:pt x="45" y="83"/>
                    <a:pt x="96" y="95"/>
                    <a:pt x="96" y="95"/>
                  </a:cubicBezTo>
                  <a:cubicBezTo>
                    <a:pt x="102" y="97"/>
                    <a:pt x="108" y="93"/>
                    <a:pt x="110" y="87"/>
                  </a:cubicBezTo>
                  <a:cubicBezTo>
                    <a:pt x="111" y="81"/>
                    <a:pt x="107" y="74"/>
                    <a:pt x="101" y="73"/>
                  </a:cubicBezTo>
                  <a:cubicBezTo>
                    <a:pt x="65" y="65"/>
                    <a:pt x="65" y="65"/>
                    <a:pt x="65" y="65"/>
                  </a:cubicBezTo>
                  <a:cubicBezTo>
                    <a:pt x="65" y="49"/>
                    <a:pt x="64" y="33"/>
                    <a:pt x="63" y="26"/>
                  </a:cubicBezTo>
                  <a:cubicBezTo>
                    <a:pt x="60" y="13"/>
                    <a:pt x="56" y="11"/>
                    <a:pt x="56" y="11"/>
                  </a:cubicBezTo>
                  <a:cubicBezTo>
                    <a:pt x="56" y="14"/>
                    <a:pt x="56" y="14"/>
                    <a:pt x="56" y="14"/>
                  </a:cubicBezTo>
                  <a:cubicBezTo>
                    <a:pt x="60" y="30"/>
                    <a:pt x="57" y="44"/>
                    <a:pt x="57" y="44"/>
                  </a:cubicBezTo>
                  <a:cubicBezTo>
                    <a:pt x="57" y="44"/>
                    <a:pt x="53" y="24"/>
                    <a:pt x="51" y="18"/>
                  </a:cubicBezTo>
                  <a:cubicBezTo>
                    <a:pt x="52" y="15"/>
                    <a:pt x="53" y="13"/>
                    <a:pt x="53" y="13"/>
                  </a:cubicBezTo>
                  <a:cubicBezTo>
                    <a:pt x="50" y="8"/>
                    <a:pt x="50" y="8"/>
                    <a:pt x="50" y="8"/>
                  </a:cubicBezTo>
                  <a:cubicBezTo>
                    <a:pt x="50" y="8"/>
                    <a:pt x="49" y="8"/>
                    <a:pt x="47" y="8"/>
                  </a:cubicBezTo>
                  <a:cubicBezTo>
                    <a:pt x="46" y="9"/>
                    <a:pt x="43" y="11"/>
                    <a:pt x="43" y="11"/>
                  </a:cubicBezTo>
                  <a:cubicBezTo>
                    <a:pt x="43" y="11"/>
                    <a:pt x="44" y="14"/>
                    <a:pt x="46" y="17"/>
                  </a:cubicBezTo>
                  <a:cubicBezTo>
                    <a:pt x="46" y="18"/>
                    <a:pt x="47" y="28"/>
                    <a:pt x="46" y="38"/>
                  </a:cubicBezTo>
                  <a:cubicBezTo>
                    <a:pt x="41" y="10"/>
                    <a:pt x="34" y="2"/>
                    <a:pt x="32" y="0"/>
                  </a:cubicBezTo>
                  <a:cubicBezTo>
                    <a:pt x="32" y="0"/>
                    <a:pt x="32" y="0"/>
                    <a:pt x="32" y="0"/>
                  </a:cubicBezTo>
                  <a:cubicBezTo>
                    <a:pt x="32" y="0"/>
                    <a:pt x="32" y="0"/>
                    <a:pt x="32" y="0"/>
                  </a:cubicBezTo>
                  <a:cubicBezTo>
                    <a:pt x="29" y="0"/>
                    <a:pt x="18" y="9"/>
                    <a:pt x="14" y="12"/>
                  </a:cubicBezTo>
                  <a:cubicBezTo>
                    <a:pt x="0" y="25"/>
                    <a:pt x="15" y="74"/>
                    <a:pt x="14" y="116"/>
                  </a:cubicBezTo>
                  <a:cubicBezTo>
                    <a:pt x="65" y="116"/>
                    <a:pt x="65" y="116"/>
                    <a:pt x="65" y="116"/>
                  </a:cubicBezTo>
                  <a:cubicBezTo>
                    <a:pt x="65" y="114"/>
                    <a:pt x="66" y="104"/>
                    <a:pt x="66" y="92"/>
                  </a:cubicBezTo>
                  <a:cubicBezTo>
                    <a:pt x="60" y="91"/>
                    <a:pt x="44" y="89"/>
                    <a:pt x="36" y="85"/>
                  </a:cubicBezTo>
                </a:path>
              </a:pathLst>
            </a:custGeom>
            <a:grpFill/>
            <a:ln w="11113"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8" name="Freeform 394"/>
            <p:cNvSpPr>
              <a:spLocks/>
            </p:cNvSpPr>
            <p:nvPr/>
          </p:nvSpPr>
          <p:spPr bwMode="auto">
            <a:xfrm>
              <a:off x="4102101" y="3076575"/>
              <a:ext cx="115888" cy="93663"/>
            </a:xfrm>
            <a:custGeom>
              <a:avLst/>
              <a:gdLst/>
              <a:ahLst/>
              <a:cxnLst>
                <a:cxn ang="0">
                  <a:pos x="15" y="45"/>
                </a:cxn>
                <a:cxn ang="0">
                  <a:pos x="27" y="46"/>
                </a:cxn>
                <a:cxn ang="0">
                  <a:pos x="54" y="26"/>
                </a:cxn>
                <a:cxn ang="0">
                  <a:pos x="57" y="12"/>
                </a:cxn>
                <a:cxn ang="0">
                  <a:pos x="53" y="9"/>
                </a:cxn>
                <a:cxn ang="0">
                  <a:pos x="57" y="6"/>
                </a:cxn>
                <a:cxn ang="0">
                  <a:pos x="58" y="2"/>
                </a:cxn>
                <a:cxn ang="0">
                  <a:pos x="54" y="1"/>
                </a:cxn>
                <a:cxn ang="0">
                  <a:pos x="22" y="25"/>
                </a:cxn>
                <a:cxn ang="0">
                  <a:pos x="0" y="8"/>
                </a:cxn>
              </a:cxnLst>
              <a:rect l="0" t="0" r="r" b="b"/>
              <a:pathLst>
                <a:path w="60" h="48">
                  <a:moveTo>
                    <a:pt x="15" y="45"/>
                  </a:moveTo>
                  <a:cubicBezTo>
                    <a:pt x="19" y="48"/>
                    <a:pt x="24" y="48"/>
                    <a:pt x="27" y="46"/>
                  </a:cubicBezTo>
                  <a:cubicBezTo>
                    <a:pt x="54" y="26"/>
                    <a:pt x="54" y="26"/>
                    <a:pt x="54" y="26"/>
                  </a:cubicBezTo>
                  <a:cubicBezTo>
                    <a:pt x="59" y="23"/>
                    <a:pt x="60" y="16"/>
                    <a:pt x="57" y="12"/>
                  </a:cubicBezTo>
                  <a:cubicBezTo>
                    <a:pt x="56" y="11"/>
                    <a:pt x="54" y="10"/>
                    <a:pt x="53" y="9"/>
                  </a:cubicBezTo>
                  <a:cubicBezTo>
                    <a:pt x="57" y="6"/>
                    <a:pt x="57" y="6"/>
                    <a:pt x="57" y="6"/>
                  </a:cubicBezTo>
                  <a:cubicBezTo>
                    <a:pt x="59" y="5"/>
                    <a:pt x="59" y="3"/>
                    <a:pt x="58" y="2"/>
                  </a:cubicBezTo>
                  <a:cubicBezTo>
                    <a:pt x="57" y="1"/>
                    <a:pt x="55" y="0"/>
                    <a:pt x="54" y="1"/>
                  </a:cubicBezTo>
                  <a:cubicBezTo>
                    <a:pt x="22" y="25"/>
                    <a:pt x="22" y="25"/>
                    <a:pt x="22" y="25"/>
                  </a:cubicBezTo>
                  <a:cubicBezTo>
                    <a:pt x="0" y="8"/>
                    <a:pt x="0" y="8"/>
                    <a:pt x="0" y="8"/>
                  </a:cubicBezTo>
                </a:path>
              </a:pathLst>
            </a:custGeom>
            <a:grpFill/>
            <a:ln w="11113"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9" name="Freeform 395"/>
            <p:cNvSpPr>
              <a:spLocks/>
            </p:cNvSpPr>
            <p:nvPr/>
          </p:nvSpPr>
          <p:spPr bwMode="auto">
            <a:xfrm>
              <a:off x="4308476" y="2941638"/>
              <a:ext cx="98425" cy="126999"/>
            </a:xfrm>
            <a:custGeom>
              <a:avLst/>
              <a:gdLst/>
              <a:ahLst/>
              <a:cxnLst>
                <a:cxn ang="0">
                  <a:pos x="16" y="64"/>
                </a:cxn>
                <a:cxn ang="0">
                  <a:pos x="50" y="29"/>
                </a:cxn>
                <a:cxn ang="0">
                  <a:pos x="25" y="0"/>
                </a:cxn>
                <a:cxn ang="0">
                  <a:pos x="1" y="25"/>
                </a:cxn>
                <a:cxn ang="0">
                  <a:pos x="16" y="64"/>
                </a:cxn>
              </a:cxnLst>
              <a:rect l="0" t="0" r="r" b="b"/>
              <a:pathLst>
                <a:path w="51" h="66">
                  <a:moveTo>
                    <a:pt x="16" y="64"/>
                  </a:moveTo>
                  <a:cubicBezTo>
                    <a:pt x="27" y="66"/>
                    <a:pt x="46" y="55"/>
                    <a:pt x="50" y="29"/>
                  </a:cubicBezTo>
                  <a:cubicBezTo>
                    <a:pt x="51" y="14"/>
                    <a:pt x="41" y="1"/>
                    <a:pt x="25" y="0"/>
                  </a:cubicBezTo>
                  <a:cubicBezTo>
                    <a:pt x="14" y="0"/>
                    <a:pt x="1" y="10"/>
                    <a:pt x="1" y="25"/>
                  </a:cubicBezTo>
                  <a:cubicBezTo>
                    <a:pt x="0" y="41"/>
                    <a:pt x="2" y="60"/>
                    <a:pt x="16" y="64"/>
                  </a:cubicBezTo>
                  <a:close/>
                </a:path>
              </a:pathLst>
            </a:custGeom>
            <a:grpFill/>
            <a:ln w="11113"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50" name="Freeform 396"/>
            <p:cNvSpPr>
              <a:spLocks/>
            </p:cNvSpPr>
            <p:nvPr/>
          </p:nvSpPr>
          <p:spPr bwMode="auto">
            <a:xfrm>
              <a:off x="4200526" y="3067050"/>
              <a:ext cx="285750" cy="225425"/>
            </a:xfrm>
            <a:custGeom>
              <a:avLst/>
              <a:gdLst/>
              <a:ahLst/>
              <a:cxnLst>
                <a:cxn ang="0">
                  <a:pos x="123" y="63"/>
                </a:cxn>
                <a:cxn ang="0">
                  <a:pos x="114" y="103"/>
                </a:cxn>
                <a:cxn ang="0">
                  <a:pos x="124" y="113"/>
                </a:cxn>
                <a:cxn ang="0">
                  <a:pos x="137" y="107"/>
                </a:cxn>
                <a:cxn ang="0">
                  <a:pos x="146" y="62"/>
                </a:cxn>
                <a:cxn ang="0">
                  <a:pos x="144" y="53"/>
                </a:cxn>
                <a:cxn ang="0">
                  <a:pos x="108" y="9"/>
                </a:cxn>
                <a:cxn ang="0">
                  <a:pos x="91" y="0"/>
                </a:cxn>
                <a:cxn ang="0">
                  <a:pos x="91" y="0"/>
                </a:cxn>
                <a:cxn ang="0">
                  <a:pos x="91" y="0"/>
                </a:cxn>
                <a:cxn ang="0">
                  <a:pos x="77" y="38"/>
                </a:cxn>
                <a:cxn ang="0">
                  <a:pos x="77" y="17"/>
                </a:cxn>
                <a:cxn ang="0">
                  <a:pos x="79" y="12"/>
                </a:cxn>
                <a:cxn ang="0">
                  <a:pos x="75" y="8"/>
                </a:cxn>
                <a:cxn ang="0">
                  <a:pos x="73" y="8"/>
                </a:cxn>
                <a:cxn ang="0">
                  <a:pos x="70" y="13"/>
                </a:cxn>
                <a:cxn ang="0">
                  <a:pos x="72" y="18"/>
                </a:cxn>
                <a:cxn ang="0">
                  <a:pos x="66" y="44"/>
                </a:cxn>
                <a:cxn ang="0">
                  <a:pos x="68" y="9"/>
                </a:cxn>
                <a:cxn ang="0">
                  <a:pos x="60" y="16"/>
                </a:cxn>
                <a:cxn ang="0">
                  <a:pos x="34" y="61"/>
                </a:cxn>
                <a:cxn ang="0">
                  <a:pos x="5" y="71"/>
                </a:cxn>
                <a:cxn ang="0">
                  <a:pos x="0" y="74"/>
                </a:cxn>
                <a:cxn ang="0">
                  <a:pos x="2" y="91"/>
                </a:cxn>
                <a:cxn ang="0">
                  <a:pos x="12" y="92"/>
                </a:cxn>
                <a:cxn ang="0">
                  <a:pos x="46" y="81"/>
                </a:cxn>
                <a:cxn ang="0">
                  <a:pos x="52" y="76"/>
                </a:cxn>
                <a:cxn ang="0">
                  <a:pos x="56" y="69"/>
                </a:cxn>
                <a:cxn ang="0">
                  <a:pos x="58" y="38"/>
                </a:cxn>
                <a:cxn ang="0">
                  <a:pos x="59" y="35"/>
                </a:cxn>
                <a:cxn ang="0">
                  <a:pos x="57" y="116"/>
                </a:cxn>
                <a:cxn ang="0">
                  <a:pos x="109" y="116"/>
                </a:cxn>
                <a:cxn ang="0">
                  <a:pos x="112" y="54"/>
                </a:cxn>
              </a:cxnLst>
              <a:rect l="0" t="0" r="r" b="b"/>
              <a:pathLst>
                <a:path w="147" h="116">
                  <a:moveTo>
                    <a:pt x="123" y="63"/>
                  </a:moveTo>
                  <a:cubicBezTo>
                    <a:pt x="114" y="103"/>
                    <a:pt x="114" y="103"/>
                    <a:pt x="114" y="103"/>
                  </a:cubicBezTo>
                  <a:cubicBezTo>
                    <a:pt x="113" y="109"/>
                    <a:pt x="117" y="112"/>
                    <a:pt x="124" y="113"/>
                  </a:cubicBezTo>
                  <a:cubicBezTo>
                    <a:pt x="130" y="114"/>
                    <a:pt x="135" y="113"/>
                    <a:pt x="137" y="107"/>
                  </a:cubicBezTo>
                  <a:cubicBezTo>
                    <a:pt x="146" y="62"/>
                    <a:pt x="146" y="62"/>
                    <a:pt x="146" y="62"/>
                  </a:cubicBezTo>
                  <a:cubicBezTo>
                    <a:pt x="147" y="59"/>
                    <a:pt x="146" y="56"/>
                    <a:pt x="144" y="53"/>
                  </a:cubicBezTo>
                  <a:cubicBezTo>
                    <a:pt x="144" y="53"/>
                    <a:pt x="112" y="11"/>
                    <a:pt x="108" y="9"/>
                  </a:cubicBezTo>
                  <a:cubicBezTo>
                    <a:pt x="104" y="6"/>
                    <a:pt x="94" y="0"/>
                    <a:pt x="91" y="0"/>
                  </a:cubicBezTo>
                  <a:cubicBezTo>
                    <a:pt x="91" y="0"/>
                    <a:pt x="91" y="0"/>
                    <a:pt x="91" y="0"/>
                  </a:cubicBezTo>
                  <a:cubicBezTo>
                    <a:pt x="91" y="0"/>
                    <a:pt x="91" y="0"/>
                    <a:pt x="91" y="0"/>
                  </a:cubicBezTo>
                  <a:cubicBezTo>
                    <a:pt x="88" y="2"/>
                    <a:pt x="82" y="10"/>
                    <a:pt x="77" y="38"/>
                  </a:cubicBezTo>
                  <a:cubicBezTo>
                    <a:pt x="76" y="28"/>
                    <a:pt x="77" y="18"/>
                    <a:pt x="77" y="17"/>
                  </a:cubicBezTo>
                  <a:cubicBezTo>
                    <a:pt x="78" y="14"/>
                    <a:pt x="79" y="12"/>
                    <a:pt x="79" y="12"/>
                  </a:cubicBezTo>
                  <a:cubicBezTo>
                    <a:pt x="79" y="12"/>
                    <a:pt x="77" y="9"/>
                    <a:pt x="75" y="8"/>
                  </a:cubicBezTo>
                  <a:cubicBezTo>
                    <a:pt x="74" y="8"/>
                    <a:pt x="73" y="8"/>
                    <a:pt x="73" y="8"/>
                  </a:cubicBezTo>
                  <a:cubicBezTo>
                    <a:pt x="70" y="13"/>
                    <a:pt x="70" y="13"/>
                    <a:pt x="70" y="13"/>
                  </a:cubicBezTo>
                  <a:cubicBezTo>
                    <a:pt x="70" y="13"/>
                    <a:pt x="71" y="15"/>
                    <a:pt x="72" y="18"/>
                  </a:cubicBezTo>
                  <a:cubicBezTo>
                    <a:pt x="70" y="24"/>
                    <a:pt x="66" y="44"/>
                    <a:pt x="66" y="44"/>
                  </a:cubicBezTo>
                  <a:cubicBezTo>
                    <a:pt x="66" y="44"/>
                    <a:pt x="63" y="18"/>
                    <a:pt x="68" y="9"/>
                  </a:cubicBezTo>
                  <a:cubicBezTo>
                    <a:pt x="65" y="9"/>
                    <a:pt x="62" y="12"/>
                    <a:pt x="60" y="16"/>
                  </a:cubicBezTo>
                  <a:cubicBezTo>
                    <a:pt x="34" y="61"/>
                    <a:pt x="34" y="61"/>
                    <a:pt x="34" y="61"/>
                  </a:cubicBezTo>
                  <a:cubicBezTo>
                    <a:pt x="5" y="71"/>
                    <a:pt x="5" y="71"/>
                    <a:pt x="5" y="71"/>
                  </a:cubicBezTo>
                  <a:cubicBezTo>
                    <a:pt x="3" y="71"/>
                    <a:pt x="1" y="73"/>
                    <a:pt x="0" y="74"/>
                  </a:cubicBezTo>
                  <a:cubicBezTo>
                    <a:pt x="6" y="81"/>
                    <a:pt x="4" y="88"/>
                    <a:pt x="2" y="91"/>
                  </a:cubicBezTo>
                  <a:cubicBezTo>
                    <a:pt x="5" y="93"/>
                    <a:pt x="9" y="93"/>
                    <a:pt x="12" y="92"/>
                  </a:cubicBezTo>
                  <a:cubicBezTo>
                    <a:pt x="46" y="81"/>
                    <a:pt x="46" y="81"/>
                    <a:pt x="46" y="81"/>
                  </a:cubicBezTo>
                  <a:cubicBezTo>
                    <a:pt x="48" y="80"/>
                    <a:pt x="50" y="78"/>
                    <a:pt x="52" y="76"/>
                  </a:cubicBezTo>
                  <a:cubicBezTo>
                    <a:pt x="56" y="69"/>
                    <a:pt x="56" y="69"/>
                    <a:pt x="56" y="69"/>
                  </a:cubicBezTo>
                  <a:cubicBezTo>
                    <a:pt x="56" y="56"/>
                    <a:pt x="57" y="44"/>
                    <a:pt x="58" y="38"/>
                  </a:cubicBezTo>
                  <a:cubicBezTo>
                    <a:pt x="58" y="37"/>
                    <a:pt x="58" y="36"/>
                    <a:pt x="59" y="35"/>
                  </a:cubicBezTo>
                  <a:cubicBezTo>
                    <a:pt x="57" y="60"/>
                    <a:pt x="57" y="112"/>
                    <a:pt x="57" y="116"/>
                  </a:cubicBezTo>
                  <a:cubicBezTo>
                    <a:pt x="109" y="116"/>
                    <a:pt x="109" y="116"/>
                    <a:pt x="109" y="116"/>
                  </a:cubicBezTo>
                  <a:cubicBezTo>
                    <a:pt x="108" y="96"/>
                    <a:pt x="111" y="73"/>
                    <a:pt x="112" y="54"/>
                  </a:cubicBezTo>
                </a:path>
              </a:pathLst>
            </a:custGeom>
            <a:grpFill/>
            <a:ln w="11113"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grpSp>
      <p:sp>
        <p:nvSpPr>
          <p:cNvPr id="51" name="Rounded Rectangle 50"/>
          <p:cNvSpPr/>
          <p:nvPr/>
        </p:nvSpPr>
        <p:spPr>
          <a:xfrm>
            <a:off x="5589518" y="1482197"/>
            <a:ext cx="1811822" cy="1650378"/>
          </a:xfrm>
          <a:prstGeom prst="roundRect">
            <a:avLst/>
          </a:prstGeom>
          <a:noFill/>
          <a:ln w="25400" cap="flat" cmpd="sng" algn="ctr">
            <a:solidFill>
              <a:srgbClr val="0096CC">
                <a:lumMod val="75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en-GB" sz="1600" b="1" i="0" u="none" strike="noStrike" kern="0" cap="none" spc="0" normalizeH="0" baseline="0" noProof="0" dirty="0" smtClean="0">
                <a:ln>
                  <a:noFill/>
                </a:ln>
                <a:solidFill>
                  <a:srgbClr val="2C3581"/>
                </a:solidFill>
                <a:effectLst/>
                <a:uLnTx/>
                <a:uFillTx/>
                <a:latin typeface="Calibri"/>
                <a:ea typeface="+mn-ea"/>
                <a:cs typeface="+mn-cs"/>
              </a:rPr>
              <a:t>Subject matter expertise</a:t>
            </a:r>
            <a:r>
              <a:rPr kumimoji="0" lang="en-GB" sz="1600" b="0" i="0" u="none" strike="noStrike" kern="0" cap="none" spc="0" normalizeH="0" baseline="0" noProof="0" dirty="0" smtClean="0">
                <a:ln>
                  <a:noFill/>
                </a:ln>
                <a:solidFill>
                  <a:srgbClr val="2C3581"/>
                </a:solidFill>
                <a:effectLst/>
                <a:uLnTx/>
                <a:uFillTx/>
                <a:latin typeface="Calibri"/>
                <a:ea typeface="+mn-ea"/>
                <a:cs typeface="+mn-cs"/>
              </a:rPr>
              <a:t/>
            </a:r>
            <a:br>
              <a:rPr kumimoji="0" lang="en-GB" sz="1600" b="0"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Person who is an authority in a particular area or topic.</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2" name="Rounded Rectangle 51"/>
          <p:cNvSpPr/>
          <p:nvPr/>
        </p:nvSpPr>
        <p:spPr>
          <a:xfrm>
            <a:off x="2545678" y="2538575"/>
            <a:ext cx="2772000" cy="828000"/>
          </a:xfrm>
          <a:prstGeom prst="roundRect">
            <a:avLst/>
          </a:prstGeom>
          <a:noFill/>
          <a:ln w="25400" cap="flat" cmpd="sng" algn="ctr">
            <a:solidFill>
              <a:srgbClr val="0096CC">
                <a:lumMod val="75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Maths &amp; statistics knowledge</a:t>
            </a:r>
            <a:r>
              <a:rPr kumimoji="0" lang="en-US" sz="1600" b="1" i="0" u="none" strike="noStrike" kern="0" cap="none" spc="0" normalizeH="0" baseline="0" noProof="0" dirty="0" smtClean="0">
                <a:ln>
                  <a:noFill/>
                </a:ln>
                <a:solidFill>
                  <a:srgbClr val="2C3581"/>
                </a:solidFill>
                <a:effectLst/>
                <a:uLnTx/>
                <a:uFillTx/>
                <a:latin typeface="Calibri"/>
                <a:ea typeface="+mn-ea"/>
                <a:cs typeface="+mn-cs"/>
              </a:rPr>
              <a:t/>
            </a:r>
            <a:br>
              <a:rPr kumimoji="0" lang="en-US"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Knowledge of the science that deals with the collection, analysis, and interpretation of numerical data.</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3" name="Rounded Rectangle 52"/>
          <p:cNvSpPr/>
          <p:nvPr/>
        </p:nvSpPr>
        <p:spPr>
          <a:xfrm>
            <a:off x="2002322" y="1157717"/>
            <a:ext cx="2700000" cy="1152000"/>
          </a:xfrm>
          <a:prstGeom prst="roundRect">
            <a:avLst/>
          </a:prstGeom>
          <a:noFill/>
          <a:ln w="25400" cap="flat" cmpd="sng" algn="ctr">
            <a:solidFill>
              <a:srgbClr val="0096CC">
                <a:lumMod val="75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Technical skill</a:t>
            </a:r>
            <a:r>
              <a:rPr kumimoji="0" lang="en-US" sz="1600" b="1" i="0" u="none" strike="noStrike" kern="0" cap="none" spc="0" normalizeH="0" baseline="0" noProof="0" dirty="0" smtClean="0">
                <a:ln>
                  <a:noFill/>
                </a:ln>
                <a:solidFill>
                  <a:srgbClr val="2C3581"/>
                </a:solidFill>
                <a:effectLst/>
                <a:uLnTx/>
                <a:uFillTx/>
                <a:latin typeface="Calibri"/>
                <a:ea typeface="+mn-ea"/>
                <a:cs typeface="+mn-cs"/>
              </a:rPr>
              <a:t/>
            </a:r>
            <a:br>
              <a:rPr kumimoji="0" lang="en-US"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The knowledge and abilities needed to accomplish mathematical, engineering, scientific or computer-related duties, as well as other specific tasks.</a:t>
            </a:r>
          </a:p>
        </p:txBody>
      </p:sp>
      <p:sp>
        <p:nvSpPr>
          <p:cNvPr id="54" name="Rounded Rectangle 53"/>
          <p:cNvSpPr/>
          <p:nvPr/>
        </p:nvSpPr>
        <p:spPr>
          <a:xfrm>
            <a:off x="3899469" y="3895282"/>
            <a:ext cx="1260000" cy="1512000"/>
          </a:xfrm>
          <a:prstGeom prst="roundRect">
            <a:avLst/>
          </a:prstGeom>
          <a:solidFill>
            <a:schemeClr val="bg1"/>
          </a:solidFill>
          <a:ln w="25400" cap="flat" cmpd="sng" algn="ctr">
            <a:solidFill>
              <a:srgbClr val="0096CC">
                <a:lumMod val="60000"/>
                <a:lumOff val="40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Problem solving</a:t>
            </a:r>
            <a:r>
              <a:rPr kumimoji="0" lang="en-US" sz="1600" b="1" i="0" u="none" strike="noStrike" kern="0" cap="none" spc="0" normalizeH="0" baseline="0" noProof="0" dirty="0" smtClean="0">
                <a:ln>
                  <a:noFill/>
                </a:ln>
                <a:solidFill>
                  <a:srgbClr val="2C3581"/>
                </a:solidFill>
                <a:effectLst/>
                <a:uLnTx/>
                <a:uFillTx/>
                <a:latin typeface="Calibri"/>
                <a:ea typeface="+mn-ea"/>
                <a:cs typeface="+mn-cs"/>
              </a:rPr>
              <a:t/>
            </a:r>
            <a:br>
              <a:rPr kumimoji="0" lang="en-US"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The process of working through details of a problem to reach a solution. </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5" name="Rounded Rectangle 54"/>
          <p:cNvSpPr/>
          <p:nvPr/>
        </p:nvSpPr>
        <p:spPr>
          <a:xfrm>
            <a:off x="5317678" y="5224224"/>
            <a:ext cx="1548000" cy="1166428"/>
          </a:xfrm>
          <a:prstGeom prst="roundRect">
            <a:avLst/>
          </a:prstGeom>
          <a:noFill/>
          <a:ln w="25400" cap="flat" cmpd="sng" algn="ctr">
            <a:solidFill>
              <a:srgbClr val="0096CC">
                <a:lumMod val="60000"/>
                <a:lumOff val="40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Story telling</a:t>
            </a:r>
            <a:r>
              <a:rPr kumimoji="0" lang="en-US" sz="1600" b="1" i="0" u="none" strike="noStrike" kern="0" cap="none" spc="0" normalizeH="0" baseline="0" noProof="0" dirty="0" smtClean="0">
                <a:ln>
                  <a:noFill/>
                </a:ln>
                <a:solidFill>
                  <a:srgbClr val="2C3581"/>
                </a:solidFill>
                <a:effectLst/>
                <a:uLnTx/>
                <a:uFillTx/>
                <a:latin typeface="Calibri"/>
                <a:ea typeface="+mn-ea"/>
                <a:cs typeface="+mn-cs"/>
              </a:rPr>
              <a:t/>
            </a:r>
            <a:br>
              <a:rPr kumimoji="0" lang="en-US"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Storytelling is a method of explaining a series of events through narrative.</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6" name="Rounded Rectangle 55"/>
          <p:cNvSpPr/>
          <p:nvPr/>
        </p:nvSpPr>
        <p:spPr>
          <a:xfrm>
            <a:off x="1902894" y="3908105"/>
            <a:ext cx="1728000" cy="936000"/>
          </a:xfrm>
          <a:prstGeom prst="roundRect">
            <a:avLst/>
          </a:prstGeom>
          <a:noFill/>
          <a:ln w="25400" cap="flat" cmpd="sng" algn="ctr">
            <a:solidFill>
              <a:srgbClr val="0096CC">
                <a:lumMod val="60000"/>
                <a:lumOff val="40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Collaboration</a:t>
            </a:r>
            <a:r>
              <a:rPr kumimoji="0" lang="en-US" sz="1600" b="1" i="0" u="none" strike="noStrike" kern="0" cap="none" spc="0" normalizeH="0" baseline="0" noProof="0" dirty="0" smtClean="0">
                <a:ln>
                  <a:noFill/>
                </a:ln>
                <a:solidFill>
                  <a:srgbClr val="2C3581"/>
                </a:solidFill>
                <a:effectLst/>
                <a:uLnTx/>
                <a:uFillTx/>
                <a:latin typeface="Calibri"/>
                <a:ea typeface="+mn-ea"/>
                <a:cs typeface="+mn-cs"/>
              </a:rPr>
              <a:t/>
            </a:r>
            <a:br>
              <a:rPr kumimoji="0" lang="en-US"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To work with another person or group in order to achieve or do something.</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7" name="Rounded Rectangle 56"/>
          <p:cNvSpPr/>
          <p:nvPr/>
        </p:nvSpPr>
        <p:spPr>
          <a:xfrm>
            <a:off x="2747913" y="5627421"/>
            <a:ext cx="1368000" cy="756000"/>
          </a:xfrm>
          <a:prstGeom prst="roundRect">
            <a:avLst/>
          </a:prstGeom>
          <a:noFill/>
          <a:ln w="25400" cap="flat" cmpd="sng" algn="ctr">
            <a:solidFill>
              <a:srgbClr val="0096CC">
                <a:lumMod val="60000"/>
                <a:lumOff val="40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Curiosity</a:t>
            </a:r>
            <a:br>
              <a:rPr kumimoji="0" lang="nl-NL"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The urge felt to know more about something. </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8" name="Rounded Rectangle 57"/>
          <p:cNvSpPr/>
          <p:nvPr/>
        </p:nvSpPr>
        <p:spPr>
          <a:xfrm>
            <a:off x="5411357" y="3668029"/>
            <a:ext cx="2124000" cy="1476000"/>
          </a:xfrm>
          <a:prstGeom prst="roundRect">
            <a:avLst/>
          </a:prstGeom>
          <a:solidFill>
            <a:schemeClr val="bg1"/>
          </a:solidFill>
          <a:ln w="25400" cap="flat" cmpd="sng" algn="ctr">
            <a:solidFill>
              <a:srgbClr val="0096CC">
                <a:lumMod val="60000"/>
                <a:lumOff val="40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Communication</a:t>
            </a:r>
            <a:br>
              <a:rPr kumimoji="0" lang="nl-NL"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Two-way process of reaching mutual understanding, in which participants not only exchange information, ideas, feelings but also create and share meaning.</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59" name="Rounded Rectangle 58"/>
          <p:cNvSpPr/>
          <p:nvPr/>
        </p:nvSpPr>
        <p:spPr>
          <a:xfrm>
            <a:off x="513323" y="4902206"/>
            <a:ext cx="1944000" cy="1368000"/>
          </a:xfrm>
          <a:prstGeom prst="roundRect">
            <a:avLst/>
          </a:prstGeom>
          <a:noFill/>
          <a:ln w="25400" cap="flat" cmpd="sng" algn="ctr">
            <a:solidFill>
              <a:srgbClr val="0096CC">
                <a:lumMod val="60000"/>
                <a:lumOff val="40000"/>
              </a:srgbClr>
            </a:solidFill>
            <a:prstDash val="solid"/>
          </a:ln>
          <a:effectLst/>
        </p:spPr>
        <p:txBody>
          <a:bodyPr anchor="ctr"/>
          <a:lstStyle/>
          <a:p>
            <a:pPr marL="0" marR="0" lvl="0" indent="0" algn="ctr" defTabSz="914400" eaLnBrk="1" fontAlgn="auto" latinLnBrk="0" hangingPunct="1">
              <a:lnSpc>
                <a:spcPct val="90000"/>
              </a:lnSpc>
              <a:spcBef>
                <a:spcPts val="0"/>
              </a:spcBef>
              <a:spcAft>
                <a:spcPts val="400"/>
              </a:spcAft>
              <a:buClr>
                <a:srgbClr val="B10034"/>
              </a:buClr>
              <a:buSzPct val="100000"/>
              <a:buFontTx/>
              <a:buNone/>
              <a:tabLst/>
              <a:defRPr/>
            </a:pPr>
            <a:r>
              <a:rPr kumimoji="0" lang="nl-NL" sz="1600" b="1" i="0" u="none" strike="noStrike" kern="0" cap="none" spc="0" normalizeH="0" baseline="0" noProof="0" dirty="0" smtClean="0">
                <a:ln>
                  <a:noFill/>
                </a:ln>
                <a:solidFill>
                  <a:srgbClr val="2C3581"/>
                </a:solidFill>
                <a:effectLst/>
                <a:uLnTx/>
                <a:uFillTx/>
                <a:latin typeface="Calibri"/>
                <a:ea typeface="+mn-ea"/>
                <a:cs typeface="+mn-cs"/>
              </a:rPr>
              <a:t>Creativity</a:t>
            </a:r>
            <a:br>
              <a:rPr kumimoji="0" lang="nl-NL" sz="1600" b="1" i="0" u="none" strike="noStrike" kern="0" cap="none" spc="0" normalizeH="0" baseline="0" noProof="0" dirty="0" smtClean="0">
                <a:ln>
                  <a:noFill/>
                </a:ln>
                <a:solidFill>
                  <a:srgbClr val="2C3581"/>
                </a:solidFill>
                <a:effectLst/>
                <a:uLnTx/>
                <a:uFillTx/>
                <a:latin typeface="Calibri"/>
                <a:ea typeface="+mn-ea"/>
                <a:cs typeface="+mn-cs"/>
              </a:rPr>
            </a:br>
            <a:r>
              <a:rPr kumimoji="0" lang="en-US" sz="1200" b="0" i="1" u="none" strike="noStrike" kern="0" cap="none" spc="0" normalizeH="0" baseline="0" noProof="0" dirty="0" smtClean="0">
                <a:ln>
                  <a:noFill/>
                </a:ln>
                <a:solidFill>
                  <a:srgbClr val="2C3581"/>
                </a:solidFill>
                <a:effectLst/>
                <a:uLnTx/>
                <a:uFillTx/>
                <a:latin typeface="Calibri"/>
                <a:ea typeface="+mn-ea"/>
                <a:cs typeface="+mn-cs"/>
              </a:rPr>
              <a:t>The ability to transcend traditional ideas, rules, patterns, relationships, or the like, and to create meaningful new ideas, forms, methods, and interpretations. </a:t>
            </a:r>
            <a:endParaRPr kumimoji="0" lang="en-GB" sz="1200" b="0" i="1" u="none" strike="noStrike" kern="0" cap="none" spc="0" normalizeH="0" baseline="0" noProof="0" dirty="0" smtClean="0">
              <a:ln>
                <a:noFill/>
              </a:ln>
              <a:solidFill>
                <a:srgbClr val="2C3581"/>
              </a:solidFill>
              <a:effectLst/>
              <a:uLnTx/>
              <a:uFillTx/>
              <a:latin typeface="Calibri"/>
              <a:ea typeface="+mn-ea"/>
              <a:cs typeface="+mn-cs"/>
            </a:endParaRPr>
          </a:p>
        </p:txBody>
      </p:sp>
      <p:sp>
        <p:nvSpPr>
          <p:cNvPr id="60" name="Minus 59"/>
          <p:cNvSpPr/>
          <p:nvPr/>
        </p:nvSpPr>
        <p:spPr>
          <a:xfrm rot="21373808">
            <a:off x="-1091157" y="3346452"/>
            <a:ext cx="11700000" cy="522398"/>
          </a:xfrm>
          <a:prstGeom prst="mathMinus">
            <a:avLst/>
          </a:prstGeom>
          <a:solidFill>
            <a:srgbClr val="FF9900"/>
          </a:solidFill>
          <a:ln>
            <a:solidFill>
              <a:srgbClr val="FF9900"/>
            </a:solid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38617704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move forward?</a:t>
            </a:r>
            <a:endParaRPr lang="en-GB" dirty="0"/>
          </a:p>
        </p:txBody>
      </p:sp>
      <p:sp>
        <p:nvSpPr>
          <p:cNvPr id="6" name="Text Placeholder 5"/>
          <p:cNvSpPr>
            <a:spLocks noGrp="1"/>
          </p:cNvSpPr>
          <p:nvPr>
            <p:ph type="body" sz="quarter" idx="14"/>
          </p:nvPr>
        </p:nvSpPr>
        <p:spPr/>
        <p:txBody>
          <a:bodyPr/>
          <a:lstStyle/>
          <a:p>
            <a:pPr marL="0" indent="0" algn="ctr">
              <a:buNone/>
            </a:pPr>
            <a:r>
              <a:rPr lang="en-GB" dirty="0" smtClean="0"/>
              <a:t>6 key recommendations to move forward and sustain Open Data initiatives</a:t>
            </a:r>
            <a:endParaRPr lang="en-GB" dirty="0"/>
          </a:p>
        </p:txBody>
      </p:sp>
      <p:sp>
        <p:nvSpPr>
          <p:cNvPr id="20" name="Freeform 19"/>
          <p:cNvSpPr/>
          <p:nvPr/>
        </p:nvSpPr>
        <p:spPr>
          <a:xfrm>
            <a:off x="1647536" y="3123875"/>
            <a:ext cx="7097410" cy="665165"/>
          </a:xfrm>
          <a:custGeom>
            <a:avLst/>
            <a:gdLst>
              <a:gd name="connsiteX0" fmla="*/ 0 w 7097410"/>
              <a:gd name="connsiteY0" fmla="*/ 0 h 632995"/>
              <a:gd name="connsiteX1" fmla="*/ 6780913 w 7097410"/>
              <a:gd name="connsiteY1" fmla="*/ 0 h 632995"/>
              <a:gd name="connsiteX2" fmla="*/ 7097410 w 7097410"/>
              <a:gd name="connsiteY2" fmla="*/ 316498 h 632995"/>
              <a:gd name="connsiteX3" fmla="*/ 6780913 w 7097410"/>
              <a:gd name="connsiteY3" fmla="*/ 632995 h 632995"/>
              <a:gd name="connsiteX4" fmla="*/ 0 w 7097410"/>
              <a:gd name="connsiteY4" fmla="*/ 632995 h 632995"/>
              <a:gd name="connsiteX5" fmla="*/ 0 w 7097410"/>
              <a:gd name="connsiteY5" fmla="*/ 0 h 63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7410" h="632995">
                <a:moveTo>
                  <a:pt x="7097410" y="632994"/>
                </a:moveTo>
                <a:lnTo>
                  <a:pt x="316497" y="632994"/>
                </a:lnTo>
                <a:lnTo>
                  <a:pt x="0" y="316497"/>
                </a:lnTo>
                <a:lnTo>
                  <a:pt x="316497" y="1"/>
                </a:lnTo>
                <a:lnTo>
                  <a:pt x="7097410" y="1"/>
                </a:lnTo>
                <a:lnTo>
                  <a:pt x="7097410" y="632994"/>
                </a:lnTo>
                <a:close/>
              </a:path>
            </a:pathLst>
          </a:custGeom>
          <a:solidFill>
            <a:srgbClr val="F9A01B"/>
          </a:solidFill>
          <a:ln w="25400" cap="flat" cmpd="sng" algn="ctr">
            <a:solidFill>
              <a:srgbClr val="F9A01B"/>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29624" tIns="45721" rIns="85344" bIns="45721" numCol="1" spcCol="1270" anchor="ctr" anchorCtr="0">
            <a:noAutofit/>
          </a:bodyPr>
          <a:lstStyle/>
          <a:p>
            <a:pPr algn="ctr" defTabSz="533400">
              <a:lnSpc>
                <a:spcPct val="90000"/>
              </a:lnSpc>
              <a:spcAft>
                <a:spcPct val="35000"/>
              </a:spcAft>
            </a:pPr>
            <a:r>
              <a:rPr lang="en-GB" sz="1600" b="1" dirty="0" smtClean="0">
                <a:solidFill>
                  <a:srgbClr val="FFFFFF"/>
                </a:solidFill>
                <a:cs typeface="Arial" panose="020B0604020202020204" pitchFamily="34" charset="0"/>
              </a:rPr>
              <a:t>RECOMMENDATION 3</a:t>
            </a:r>
            <a:r>
              <a:rPr lang="en-GB" sz="1600" dirty="0" smtClean="0">
                <a:solidFill>
                  <a:srgbClr val="FFFFFF"/>
                </a:solidFill>
                <a:cs typeface="Arial" panose="020B0604020202020204" pitchFamily="34" charset="0"/>
              </a:rPr>
              <a:t/>
            </a:r>
            <a:br>
              <a:rPr lang="en-GB" sz="1600" dirty="0" smtClean="0">
                <a:solidFill>
                  <a:srgbClr val="FFFFFF"/>
                </a:solidFill>
                <a:cs typeface="Arial" panose="020B0604020202020204" pitchFamily="34" charset="0"/>
              </a:rPr>
            </a:br>
            <a:r>
              <a:rPr lang="en-US" sz="1600" dirty="0" smtClean="0">
                <a:solidFill>
                  <a:srgbClr val="FFFFFF"/>
                </a:solidFill>
                <a:cs typeface="Arial" panose="020B0604020202020204" pitchFamily="34" charset="0"/>
              </a:rPr>
              <a:t> Raise awareness around Open Data </a:t>
            </a:r>
            <a:endParaRPr lang="fr-FR" sz="1600" dirty="0">
              <a:solidFill>
                <a:srgbClr val="FFFFFF"/>
              </a:solidFill>
              <a:cs typeface="Arial" panose="020B0604020202020204" pitchFamily="34" charset="0"/>
            </a:endParaRPr>
          </a:p>
        </p:txBody>
      </p:sp>
      <p:sp>
        <p:nvSpPr>
          <p:cNvPr id="18" name="Freeform 17"/>
          <p:cNvSpPr/>
          <p:nvPr/>
        </p:nvSpPr>
        <p:spPr>
          <a:xfrm>
            <a:off x="1632875" y="2336184"/>
            <a:ext cx="7097410" cy="682129"/>
          </a:xfrm>
          <a:custGeom>
            <a:avLst/>
            <a:gdLst>
              <a:gd name="connsiteX0" fmla="*/ 0 w 7097410"/>
              <a:gd name="connsiteY0" fmla="*/ 0 h 685728"/>
              <a:gd name="connsiteX1" fmla="*/ 6754546 w 7097410"/>
              <a:gd name="connsiteY1" fmla="*/ 0 h 685728"/>
              <a:gd name="connsiteX2" fmla="*/ 7097410 w 7097410"/>
              <a:gd name="connsiteY2" fmla="*/ 342864 h 685728"/>
              <a:gd name="connsiteX3" fmla="*/ 6754546 w 7097410"/>
              <a:gd name="connsiteY3" fmla="*/ 685728 h 685728"/>
              <a:gd name="connsiteX4" fmla="*/ 0 w 7097410"/>
              <a:gd name="connsiteY4" fmla="*/ 685728 h 685728"/>
              <a:gd name="connsiteX5" fmla="*/ 0 w 7097410"/>
              <a:gd name="connsiteY5" fmla="*/ 0 h 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7410" h="685728">
                <a:moveTo>
                  <a:pt x="7097410" y="685727"/>
                </a:moveTo>
                <a:lnTo>
                  <a:pt x="342864" y="685727"/>
                </a:lnTo>
                <a:lnTo>
                  <a:pt x="0" y="342864"/>
                </a:lnTo>
                <a:lnTo>
                  <a:pt x="342864" y="1"/>
                </a:lnTo>
                <a:lnTo>
                  <a:pt x="7097410" y="1"/>
                </a:lnTo>
                <a:lnTo>
                  <a:pt x="7097410" y="685727"/>
                </a:lnTo>
                <a:close/>
              </a:path>
            </a:pathLst>
          </a:custGeom>
          <a:solidFill>
            <a:srgbClr val="F26829"/>
          </a:solidFill>
          <a:ln w="25400" cap="flat" cmpd="sng" algn="ctr">
            <a:solidFill>
              <a:srgbClr val="F26829"/>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42807" tIns="45721" rIns="85344" bIns="45721" numCol="1" spcCol="1270" anchor="ctr" anchorCtr="0">
            <a:noAutofit/>
          </a:bodyPr>
          <a:lstStyle/>
          <a:p>
            <a:pPr algn="ctr" defTabSz="533400">
              <a:spcAft>
                <a:spcPts val="0"/>
              </a:spcAft>
            </a:pPr>
            <a:r>
              <a:rPr lang="en-GB" sz="1600" b="1" dirty="0" smtClean="0">
                <a:solidFill>
                  <a:srgbClr val="FFFFFF"/>
                </a:solidFill>
                <a:cs typeface="Arial" panose="020B0604020202020204" pitchFamily="34" charset="0"/>
              </a:rPr>
              <a:t>RECOMMENDATION 2</a:t>
            </a:r>
            <a:br>
              <a:rPr lang="en-GB" sz="1600" b="1" dirty="0" smtClean="0">
                <a:solidFill>
                  <a:srgbClr val="FFFFFF"/>
                </a:solidFill>
                <a:cs typeface="Arial" panose="020B0604020202020204" pitchFamily="34" charset="0"/>
              </a:rPr>
            </a:br>
            <a:r>
              <a:rPr lang="en-US" sz="1600" b="1" dirty="0" smtClean="0">
                <a:solidFill>
                  <a:srgbClr val="FFFFFF"/>
                </a:solidFill>
                <a:cs typeface="Arial" panose="020B0604020202020204" pitchFamily="34" charset="0"/>
              </a:rPr>
              <a:t> </a:t>
            </a:r>
            <a:r>
              <a:rPr lang="en-US" sz="1600" dirty="0" smtClean="0">
                <a:solidFill>
                  <a:srgbClr val="FFFFFF"/>
                </a:solidFill>
                <a:cs typeface="Arial" panose="020B0604020202020204" pitchFamily="34" charset="0"/>
              </a:rPr>
              <a:t>Adding basic (API) functionalities on a portal can stimulate re-use</a:t>
            </a:r>
          </a:p>
        </p:txBody>
      </p:sp>
      <p:sp>
        <p:nvSpPr>
          <p:cNvPr id="16" name="Freeform 15"/>
          <p:cNvSpPr/>
          <p:nvPr/>
        </p:nvSpPr>
        <p:spPr>
          <a:xfrm>
            <a:off x="1566461" y="1522735"/>
            <a:ext cx="7163824" cy="682129"/>
          </a:xfrm>
          <a:custGeom>
            <a:avLst/>
            <a:gdLst>
              <a:gd name="connsiteX0" fmla="*/ 0 w 7163824"/>
              <a:gd name="connsiteY0" fmla="*/ 0 h 615395"/>
              <a:gd name="connsiteX1" fmla="*/ 6856127 w 7163824"/>
              <a:gd name="connsiteY1" fmla="*/ 0 h 615395"/>
              <a:gd name="connsiteX2" fmla="*/ 7163824 w 7163824"/>
              <a:gd name="connsiteY2" fmla="*/ 307698 h 615395"/>
              <a:gd name="connsiteX3" fmla="*/ 6856127 w 7163824"/>
              <a:gd name="connsiteY3" fmla="*/ 615395 h 615395"/>
              <a:gd name="connsiteX4" fmla="*/ 0 w 7163824"/>
              <a:gd name="connsiteY4" fmla="*/ 615395 h 615395"/>
              <a:gd name="connsiteX5" fmla="*/ 0 w 7163824"/>
              <a:gd name="connsiteY5" fmla="*/ 0 h 61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3824" h="615395">
                <a:moveTo>
                  <a:pt x="7163824" y="615394"/>
                </a:moveTo>
                <a:lnTo>
                  <a:pt x="307697" y="615394"/>
                </a:lnTo>
                <a:lnTo>
                  <a:pt x="0" y="307697"/>
                </a:lnTo>
                <a:lnTo>
                  <a:pt x="307697" y="1"/>
                </a:lnTo>
                <a:lnTo>
                  <a:pt x="7163824" y="1"/>
                </a:lnTo>
                <a:lnTo>
                  <a:pt x="7163824" y="615394"/>
                </a:lnTo>
                <a:close/>
              </a:path>
            </a:pathLst>
          </a:custGeom>
          <a:solidFill>
            <a:schemeClr val="tx2"/>
          </a:solidFill>
          <a:ln w="25400" cap="flat" cmpd="sng" algn="ctr">
            <a:solidFill>
              <a:schemeClr val="tx2"/>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25224" tIns="45721" rIns="85344" bIns="45721" numCol="1" spcCol="1270" anchor="ctr" anchorCtr="0">
            <a:noAutofit/>
          </a:bodyPr>
          <a:lstStyle/>
          <a:p>
            <a:pPr algn="ctr" defTabSz="533400">
              <a:lnSpc>
                <a:spcPct val="90000"/>
              </a:lnSpc>
              <a:spcAft>
                <a:spcPct val="35000"/>
              </a:spcAft>
            </a:pPr>
            <a:r>
              <a:rPr lang="en-GB" sz="1600" b="1" dirty="0" smtClean="0">
                <a:solidFill>
                  <a:srgbClr val="FFFFFF"/>
                </a:solidFill>
                <a:cs typeface="Arial" panose="020B0604020202020204" pitchFamily="34" charset="0"/>
              </a:rPr>
              <a:t>RECOMMENDATION 1</a:t>
            </a:r>
            <a:r>
              <a:rPr lang="en-GB" sz="1600" dirty="0" smtClean="0">
                <a:solidFill>
                  <a:srgbClr val="FFFFFF"/>
                </a:solidFill>
                <a:cs typeface="Arial" panose="020B0604020202020204" pitchFamily="34" charset="0"/>
              </a:rPr>
              <a:t/>
            </a:r>
            <a:br>
              <a:rPr lang="en-GB" sz="1600" dirty="0" smtClean="0">
                <a:solidFill>
                  <a:srgbClr val="FFFFFF"/>
                </a:solidFill>
                <a:cs typeface="Arial" panose="020B0604020202020204" pitchFamily="34" charset="0"/>
              </a:rPr>
            </a:br>
            <a:r>
              <a:rPr lang="en-US" sz="1600" dirty="0" smtClean="0">
                <a:solidFill>
                  <a:srgbClr val="FFFFFF"/>
                </a:solidFill>
                <a:cs typeface="Arial" panose="020B0604020202020204" pitchFamily="34" charset="0"/>
              </a:rPr>
              <a:t>Draft an Open Data strategy and implement it! </a:t>
            </a:r>
            <a:endParaRPr lang="fr-FR" sz="1600" dirty="0">
              <a:solidFill>
                <a:srgbClr val="FFFFFF"/>
              </a:solidFill>
              <a:cs typeface="Arial" panose="020B0604020202020204" pitchFamily="34" charset="0"/>
            </a:endParaRPr>
          </a:p>
        </p:txBody>
      </p:sp>
      <p:sp>
        <p:nvSpPr>
          <p:cNvPr id="14" name="Freeform 13"/>
          <p:cNvSpPr/>
          <p:nvPr/>
        </p:nvSpPr>
        <p:spPr>
          <a:xfrm>
            <a:off x="1647536" y="3894602"/>
            <a:ext cx="7097410" cy="665165"/>
          </a:xfrm>
          <a:custGeom>
            <a:avLst/>
            <a:gdLst>
              <a:gd name="connsiteX0" fmla="*/ 0 w 7097410"/>
              <a:gd name="connsiteY0" fmla="*/ 0 h 632995"/>
              <a:gd name="connsiteX1" fmla="*/ 6780913 w 7097410"/>
              <a:gd name="connsiteY1" fmla="*/ 0 h 632995"/>
              <a:gd name="connsiteX2" fmla="*/ 7097410 w 7097410"/>
              <a:gd name="connsiteY2" fmla="*/ 316498 h 632995"/>
              <a:gd name="connsiteX3" fmla="*/ 6780913 w 7097410"/>
              <a:gd name="connsiteY3" fmla="*/ 632995 h 632995"/>
              <a:gd name="connsiteX4" fmla="*/ 0 w 7097410"/>
              <a:gd name="connsiteY4" fmla="*/ 632995 h 632995"/>
              <a:gd name="connsiteX5" fmla="*/ 0 w 7097410"/>
              <a:gd name="connsiteY5" fmla="*/ 0 h 63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7410" h="632995">
                <a:moveTo>
                  <a:pt x="7097410" y="632994"/>
                </a:moveTo>
                <a:lnTo>
                  <a:pt x="316497" y="632994"/>
                </a:lnTo>
                <a:lnTo>
                  <a:pt x="0" y="316497"/>
                </a:lnTo>
                <a:lnTo>
                  <a:pt x="316497" y="1"/>
                </a:lnTo>
                <a:lnTo>
                  <a:pt x="7097410" y="1"/>
                </a:lnTo>
                <a:lnTo>
                  <a:pt x="7097410" y="632994"/>
                </a:lnTo>
                <a:close/>
              </a:path>
            </a:pathLst>
          </a:custGeom>
          <a:solidFill>
            <a:schemeClr val="accent3"/>
          </a:solidFill>
          <a:ln w="25400" cap="flat" cmpd="sng" algn="ctr">
            <a:solidFill>
              <a:schemeClr val="accent3"/>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29624" tIns="45721" rIns="85344" bIns="45721" numCol="1" spcCol="1270" anchor="ctr" anchorCtr="0">
            <a:noAutofit/>
          </a:bodyPr>
          <a:lstStyle/>
          <a:p>
            <a:pPr algn="ctr" defTabSz="533400">
              <a:lnSpc>
                <a:spcPct val="90000"/>
              </a:lnSpc>
              <a:spcAft>
                <a:spcPct val="35000"/>
              </a:spcAft>
            </a:pPr>
            <a:r>
              <a:rPr lang="en-GB" sz="1600" b="1" dirty="0" smtClean="0">
                <a:solidFill>
                  <a:srgbClr val="FFFFFF"/>
                </a:solidFill>
                <a:cs typeface="Arial" panose="020B0604020202020204" pitchFamily="34" charset="0"/>
              </a:rPr>
              <a:t>RECOMMENDATION 4</a:t>
            </a:r>
            <a:r>
              <a:rPr lang="en-GB" sz="1600" dirty="0" smtClean="0">
                <a:solidFill>
                  <a:srgbClr val="FFFFFF"/>
                </a:solidFill>
                <a:cs typeface="Arial" panose="020B0604020202020204" pitchFamily="34" charset="0"/>
              </a:rPr>
              <a:t/>
            </a:r>
            <a:br>
              <a:rPr lang="en-GB" sz="1600" dirty="0" smtClean="0">
                <a:solidFill>
                  <a:srgbClr val="FFFFFF"/>
                </a:solidFill>
                <a:cs typeface="Arial" panose="020B0604020202020204" pitchFamily="34" charset="0"/>
              </a:rPr>
            </a:br>
            <a:r>
              <a:rPr lang="en-US" sz="1600" dirty="0" smtClean="0">
                <a:solidFill>
                  <a:srgbClr val="FFFFFF"/>
                </a:solidFill>
                <a:cs typeface="Arial" panose="020B0604020202020204" pitchFamily="34" charset="0"/>
              </a:rPr>
              <a:t> Offer trainings to civil servants </a:t>
            </a:r>
            <a:endParaRPr lang="fr-FR" sz="1600" dirty="0">
              <a:solidFill>
                <a:srgbClr val="FFFFFF"/>
              </a:solidFill>
              <a:cs typeface="Arial" panose="020B0604020202020204" pitchFamily="34" charset="0"/>
            </a:endParaRPr>
          </a:p>
        </p:txBody>
      </p:sp>
      <p:sp>
        <p:nvSpPr>
          <p:cNvPr id="15" name="Freeform 14"/>
          <p:cNvSpPr/>
          <p:nvPr/>
        </p:nvSpPr>
        <p:spPr>
          <a:xfrm>
            <a:off x="1640632" y="4653136"/>
            <a:ext cx="7097410" cy="665165"/>
          </a:xfrm>
          <a:custGeom>
            <a:avLst/>
            <a:gdLst>
              <a:gd name="connsiteX0" fmla="*/ 0 w 7097410"/>
              <a:gd name="connsiteY0" fmla="*/ 0 h 632995"/>
              <a:gd name="connsiteX1" fmla="*/ 6780913 w 7097410"/>
              <a:gd name="connsiteY1" fmla="*/ 0 h 632995"/>
              <a:gd name="connsiteX2" fmla="*/ 7097410 w 7097410"/>
              <a:gd name="connsiteY2" fmla="*/ 316498 h 632995"/>
              <a:gd name="connsiteX3" fmla="*/ 6780913 w 7097410"/>
              <a:gd name="connsiteY3" fmla="*/ 632995 h 632995"/>
              <a:gd name="connsiteX4" fmla="*/ 0 w 7097410"/>
              <a:gd name="connsiteY4" fmla="*/ 632995 h 632995"/>
              <a:gd name="connsiteX5" fmla="*/ 0 w 7097410"/>
              <a:gd name="connsiteY5" fmla="*/ 0 h 63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7410" h="632995">
                <a:moveTo>
                  <a:pt x="7097410" y="632994"/>
                </a:moveTo>
                <a:lnTo>
                  <a:pt x="316497" y="632994"/>
                </a:lnTo>
                <a:lnTo>
                  <a:pt x="0" y="316497"/>
                </a:lnTo>
                <a:lnTo>
                  <a:pt x="316497" y="1"/>
                </a:lnTo>
                <a:lnTo>
                  <a:pt x="7097410" y="1"/>
                </a:lnTo>
                <a:lnTo>
                  <a:pt x="7097410" y="632994"/>
                </a:lnTo>
                <a:close/>
              </a:path>
            </a:pathLst>
          </a:custGeom>
          <a:solidFill>
            <a:schemeClr val="accent2"/>
          </a:solidFill>
          <a:ln w="25400" cap="flat" cmpd="sng" algn="ctr">
            <a:solidFill>
              <a:schemeClr val="accent2"/>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29624" tIns="45721" rIns="85344" bIns="45721" numCol="1" spcCol="1270" anchor="ctr" anchorCtr="0">
            <a:noAutofit/>
          </a:bodyPr>
          <a:lstStyle/>
          <a:p>
            <a:pPr algn="ctr" defTabSz="533400">
              <a:lnSpc>
                <a:spcPct val="90000"/>
              </a:lnSpc>
              <a:spcAft>
                <a:spcPct val="35000"/>
              </a:spcAft>
            </a:pPr>
            <a:r>
              <a:rPr lang="en-GB" sz="1600" b="1" dirty="0" smtClean="0">
                <a:solidFill>
                  <a:srgbClr val="FFFFFF"/>
                </a:solidFill>
                <a:cs typeface="Arial" panose="020B0604020202020204" pitchFamily="34" charset="0"/>
              </a:rPr>
              <a:t>RECOMMENDATION 5</a:t>
            </a:r>
            <a:r>
              <a:rPr lang="en-GB" sz="1600" dirty="0" smtClean="0">
                <a:solidFill>
                  <a:srgbClr val="FFFFFF"/>
                </a:solidFill>
                <a:cs typeface="Arial" panose="020B0604020202020204" pitchFamily="34" charset="0"/>
              </a:rPr>
              <a:t/>
            </a:r>
            <a:br>
              <a:rPr lang="en-GB" sz="1600" dirty="0" smtClean="0">
                <a:solidFill>
                  <a:srgbClr val="FFFFFF"/>
                </a:solidFill>
                <a:cs typeface="Arial" panose="020B0604020202020204" pitchFamily="34" charset="0"/>
              </a:rPr>
            </a:br>
            <a:r>
              <a:rPr lang="en-US" sz="1600" dirty="0" smtClean="0">
                <a:solidFill>
                  <a:srgbClr val="FFFFFF"/>
                </a:solidFill>
                <a:cs typeface="Arial" panose="020B0604020202020204" pitchFamily="34" charset="0"/>
              </a:rPr>
              <a:t> Develop national guidelines </a:t>
            </a:r>
            <a:endParaRPr lang="fr-FR" sz="1600" dirty="0">
              <a:solidFill>
                <a:srgbClr val="FFFFFF"/>
              </a:solidFill>
              <a:cs typeface="Arial" panose="020B0604020202020204" pitchFamily="34" charset="0"/>
            </a:endParaRPr>
          </a:p>
        </p:txBody>
      </p:sp>
      <p:sp>
        <p:nvSpPr>
          <p:cNvPr id="17" name="Freeform 16"/>
          <p:cNvSpPr/>
          <p:nvPr/>
        </p:nvSpPr>
        <p:spPr>
          <a:xfrm>
            <a:off x="1640632" y="5428131"/>
            <a:ext cx="7097410" cy="665165"/>
          </a:xfrm>
          <a:custGeom>
            <a:avLst/>
            <a:gdLst>
              <a:gd name="connsiteX0" fmla="*/ 0 w 7097410"/>
              <a:gd name="connsiteY0" fmla="*/ 0 h 632995"/>
              <a:gd name="connsiteX1" fmla="*/ 6780913 w 7097410"/>
              <a:gd name="connsiteY1" fmla="*/ 0 h 632995"/>
              <a:gd name="connsiteX2" fmla="*/ 7097410 w 7097410"/>
              <a:gd name="connsiteY2" fmla="*/ 316498 h 632995"/>
              <a:gd name="connsiteX3" fmla="*/ 6780913 w 7097410"/>
              <a:gd name="connsiteY3" fmla="*/ 632995 h 632995"/>
              <a:gd name="connsiteX4" fmla="*/ 0 w 7097410"/>
              <a:gd name="connsiteY4" fmla="*/ 632995 h 632995"/>
              <a:gd name="connsiteX5" fmla="*/ 0 w 7097410"/>
              <a:gd name="connsiteY5" fmla="*/ 0 h 63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7410" h="632995">
                <a:moveTo>
                  <a:pt x="7097410" y="632994"/>
                </a:moveTo>
                <a:lnTo>
                  <a:pt x="316497" y="632994"/>
                </a:lnTo>
                <a:lnTo>
                  <a:pt x="0" y="316497"/>
                </a:lnTo>
                <a:lnTo>
                  <a:pt x="316497" y="1"/>
                </a:lnTo>
                <a:lnTo>
                  <a:pt x="7097410" y="1"/>
                </a:lnTo>
                <a:lnTo>
                  <a:pt x="7097410" y="632994"/>
                </a:lnTo>
                <a:close/>
              </a:path>
            </a:pathLst>
          </a:custGeom>
          <a:solidFill>
            <a:schemeClr val="accent1"/>
          </a:solid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29624" tIns="45721" rIns="85344" bIns="45721" numCol="1" spcCol="1270" anchor="ctr" anchorCtr="0">
            <a:noAutofit/>
          </a:bodyPr>
          <a:lstStyle/>
          <a:p>
            <a:pPr algn="ctr" defTabSz="533400">
              <a:lnSpc>
                <a:spcPct val="90000"/>
              </a:lnSpc>
              <a:spcAft>
                <a:spcPct val="35000"/>
              </a:spcAft>
            </a:pPr>
            <a:r>
              <a:rPr lang="en-GB" sz="1600" b="1" dirty="0" smtClean="0">
                <a:solidFill>
                  <a:srgbClr val="FFFFFF"/>
                </a:solidFill>
                <a:cs typeface="Arial" panose="020B0604020202020204" pitchFamily="34" charset="0"/>
              </a:rPr>
              <a:t>RECOMMENDATION 6</a:t>
            </a:r>
            <a:r>
              <a:rPr lang="en-GB" sz="1600" dirty="0" smtClean="0">
                <a:solidFill>
                  <a:srgbClr val="FFFFFF"/>
                </a:solidFill>
                <a:cs typeface="Arial" panose="020B0604020202020204" pitchFamily="34" charset="0"/>
              </a:rPr>
              <a:t/>
            </a:r>
            <a:br>
              <a:rPr lang="en-GB" sz="1600" dirty="0" smtClean="0">
                <a:solidFill>
                  <a:srgbClr val="FFFFFF"/>
                </a:solidFill>
                <a:cs typeface="Arial" panose="020B0604020202020204" pitchFamily="34" charset="0"/>
              </a:rPr>
            </a:br>
            <a:r>
              <a:rPr lang="en-US" sz="1600" dirty="0" smtClean="0">
                <a:solidFill>
                  <a:srgbClr val="FFFFFF"/>
                </a:solidFill>
                <a:cs typeface="Arial" panose="020B0604020202020204" pitchFamily="34" charset="0"/>
              </a:rPr>
              <a:t> Measure your success</a:t>
            </a:r>
            <a:endParaRPr lang="fr-FR" sz="1600" dirty="0">
              <a:solidFill>
                <a:srgbClr val="FFFFFF"/>
              </a:solidFill>
              <a:cs typeface="Arial" panose="020B0604020202020204" pitchFamily="34" charset="0"/>
            </a:endParaRPr>
          </a:p>
        </p:txBody>
      </p:sp>
      <p:sp>
        <p:nvSpPr>
          <p:cNvPr id="19" name="Oval 18"/>
          <p:cNvSpPr/>
          <p:nvPr/>
        </p:nvSpPr>
        <p:spPr>
          <a:xfrm>
            <a:off x="1496616" y="2294459"/>
            <a:ext cx="720080" cy="720080"/>
          </a:xfrm>
          <a:prstGeom prst="ellipse">
            <a:avLst/>
          </a:prstGeom>
          <a:blipFill>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2" name="Oval 21"/>
          <p:cNvSpPr/>
          <p:nvPr/>
        </p:nvSpPr>
        <p:spPr>
          <a:xfrm>
            <a:off x="1496616" y="3068960"/>
            <a:ext cx="720080" cy="720080"/>
          </a:xfrm>
          <a:prstGeom prst="ellipse">
            <a:avLst/>
          </a:prstGeom>
          <a:blipFill>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3" name="Oval 22"/>
          <p:cNvSpPr/>
          <p:nvPr/>
        </p:nvSpPr>
        <p:spPr>
          <a:xfrm>
            <a:off x="1496616" y="3870404"/>
            <a:ext cx="720080" cy="720080"/>
          </a:xfrm>
          <a:prstGeom prst="ellipse">
            <a:avLst/>
          </a:prstGeom>
          <a:blipFill>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4" name="Oval 23"/>
          <p:cNvSpPr/>
          <p:nvPr/>
        </p:nvSpPr>
        <p:spPr>
          <a:xfrm>
            <a:off x="1496616" y="4590484"/>
            <a:ext cx="720080" cy="720080"/>
          </a:xfrm>
          <a:prstGeom prst="ellipse">
            <a:avLst/>
          </a:prstGeom>
          <a:blipFill>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5" name="Oval 24"/>
          <p:cNvSpPr/>
          <p:nvPr/>
        </p:nvSpPr>
        <p:spPr>
          <a:xfrm>
            <a:off x="1496616" y="5373216"/>
            <a:ext cx="720080" cy="720080"/>
          </a:xfrm>
          <a:prstGeom prst="ellipse">
            <a:avLst/>
          </a:prstGeom>
          <a:blipFill>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6" name="Oval 25"/>
          <p:cNvSpPr/>
          <p:nvPr/>
        </p:nvSpPr>
        <p:spPr>
          <a:xfrm>
            <a:off x="1496616" y="1484784"/>
            <a:ext cx="720080" cy="720080"/>
          </a:xfrm>
          <a:prstGeom prst="ellipse">
            <a:avLst/>
          </a:prstGeom>
          <a:blipFill>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356390759"/>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489630" y="6711950"/>
            <a:ext cx="327570" cy="117475"/>
          </a:xfrm>
          <a:prstGeom prst="rect">
            <a:avLst/>
          </a:prstGeom>
        </p:spPr>
        <p:txBody>
          <a:bodyPr/>
          <a:lstStyle/>
          <a:p>
            <a:pPr>
              <a:defRPr/>
            </a:pPr>
            <a:fld id="{6A9CE626-3159-4274-8158-4292551456C4}" type="slidenum">
              <a:rPr lang="en-GB" smtClean="0"/>
              <a:pPr>
                <a:defRPr/>
              </a:pPr>
              <a:t>28</a:t>
            </a:fld>
            <a:endParaRPr lang="en-GB" dirty="0"/>
          </a:p>
        </p:txBody>
      </p:sp>
      <p:sp>
        <p:nvSpPr>
          <p:cNvPr id="7" name="Rounded Rectangle 4"/>
          <p:cNvSpPr/>
          <p:nvPr/>
        </p:nvSpPr>
        <p:spPr>
          <a:xfrm>
            <a:off x="0" y="-4898"/>
            <a:ext cx="9906000" cy="6858000"/>
          </a:xfrm>
          <a:prstGeom prst="rect">
            <a:avLst/>
          </a:prstGeom>
          <a:solidFill>
            <a:srgbClr val="FBC069"/>
          </a:solidFill>
        </p:spPr>
        <p:style>
          <a:lnRef idx="0">
            <a:scrgbClr r="0" g="0" b="0"/>
          </a:lnRef>
          <a:fillRef idx="0">
            <a:scrgbClr r="0" g="0" b="0"/>
          </a:fillRef>
          <a:effectRef idx="0">
            <a:scrgbClr r="0" g="0" b="0"/>
          </a:effectRef>
          <a:fontRef idx="minor">
            <a:schemeClr val="lt1"/>
          </a:fontRef>
        </p:style>
        <p:txBody>
          <a:bodyPr spcFirstLastPara="0" vert="horz" wrap="square" lIns="190500" tIns="95250" rIns="190500" bIns="95250" numCol="1" spcCol="1270" anchor="ctr" anchorCtr="0">
            <a:noAutofit/>
          </a:bodyPr>
          <a:lstStyle/>
          <a:p>
            <a:pPr lvl="0" algn="ctr" defTabSz="2222500">
              <a:lnSpc>
                <a:spcPct val="90000"/>
              </a:lnSpc>
              <a:spcAft>
                <a:spcPct val="35000"/>
              </a:spcAft>
            </a:pPr>
            <a:endParaRPr lang="en-GB"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20" y="116632"/>
            <a:ext cx="9100858" cy="3694305"/>
          </a:xfrm>
          <a:prstGeom prst="rect">
            <a:avLst/>
          </a:prstGeom>
        </p:spPr>
      </p:pic>
      <p:sp>
        <p:nvSpPr>
          <p:cNvPr id="9" name="TextBox 8"/>
          <p:cNvSpPr txBox="1"/>
          <p:nvPr/>
        </p:nvSpPr>
        <p:spPr>
          <a:xfrm>
            <a:off x="416496" y="3810937"/>
            <a:ext cx="9685076" cy="1080120"/>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fr-FR" sz="8000" b="1" noProof="0" dirty="0" smtClean="0">
                <a:solidFill>
                  <a:schemeClr val="bg1"/>
                </a:solidFill>
                <a:latin typeface="Calibri" pitchFamily="34" charset="0"/>
                <a:cs typeface="Calibri" pitchFamily="34" charset="0"/>
              </a:rPr>
              <a:t>Go and </a:t>
            </a:r>
            <a:r>
              <a:rPr lang="fr-FR" sz="8000" b="1" noProof="0" dirty="0" err="1" smtClean="0">
                <a:solidFill>
                  <a:schemeClr val="bg1"/>
                </a:solidFill>
                <a:latin typeface="Calibri" pitchFamily="34" charset="0"/>
                <a:cs typeface="Calibri" pitchFamily="34" charset="0"/>
              </a:rPr>
              <a:t>try</a:t>
            </a:r>
            <a:r>
              <a:rPr lang="fr-FR" sz="8000" b="1" noProof="0" dirty="0" smtClean="0">
                <a:solidFill>
                  <a:schemeClr val="bg1"/>
                </a:solidFill>
                <a:latin typeface="Calibri" pitchFamily="34" charset="0"/>
                <a:cs typeface="Calibri" pitchFamily="34" charset="0"/>
              </a:rPr>
              <a:t> </a:t>
            </a:r>
            <a:r>
              <a:rPr lang="fr-FR" sz="8000" b="1" noProof="0" dirty="0" err="1" smtClean="0">
                <a:solidFill>
                  <a:schemeClr val="bg1"/>
                </a:solidFill>
                <a:latin typeface="Calibri" pitchFamily="34" charset="0"/>
                <a:cs typeface="Calibri" pitchFamily="34" charset="0"/>
              </a:rPr>
              <a:t>it</a:t>
            </a:r>
            <a:r>
              <a:rPr lang="fr-FR" sz="8000" b="1" noProof="0" dirty="0" smtClean="0">
                <a:solidFill>
                  <a:schemeClr val="bg1"/>
                </a:solidFill>
                <a:latin typeface="Calibri" pitchFamily="34" charset="0"/>
                <a:cs typeface="Calibri" pitchFamily="34" charset="0"/>
              </a:rPr>
              <a:t> out</a:t>
            </a:r>
            <a:r>
              <a:rPr lang="fr-FR" sz="8000" b="1" noProof="0" dirty="0" smtClean="0">
                <a:solidFill>
                  <a:schemeClr val="accent2"/>
                </a:solidFill>
                <a:latin typeface="Calibri" pitchFamily="34" charset="0"/>
                <a:cs typeface="Calibri" pitchFamily="34" charset="0"/>
              </a:rPr>
              <a:t>.</a:t>
            </a:r>
            <a:endParaRPr kumimoji="0" lang="fr-FR" sz="6000" u="none" strike="noStrike" kern="1200" cap="none" spc="0" normalizeH="0" baseline="0" noProof="0" dirty="0" smtClean="0">
              <a:ln>
                <a:noFill/>
              </a:ln>
              <a:solidFill>
                <a:schemeClr val="accent2"/>
              </a:solidFill>
              <a:effectLst/>
              <a:uLnTx/>
              <a:uFillTx/>
              <a:latin typeface="Calibri" pitchFamily="34" charset="0"/>
              <a:cs typeface="Calibri" pitchFamily="34" charset="0"/>
            </a:endParaRPr>
          </a:p>
        </p:txBody>
      </p:sp>
      <p:sp>
        <p:nvSpPr>
          <p:cNvPr id="10" name="TextBox 9"/>
          <p:cNvSpPr txBox="1"/>
          <p:nvPr/>
        </p:nvSpPr>
        <p:spPr>
          <a:xfrm>
            <a:off x="200472" y="5445224"/>
            <a:ext cx="9685076" cy="1080120"/>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fr-FR" sz="6000" noProof="0" dirty="0" smtClean="0">
                <a:solidFill>
                  <a:schemeClr val="accent3"/>
                </a:solidFill>
                <a:latin typeface="Calibri" pitchFamily="34" charset="0"/>
                <a:cs typeface="Calibri" pitchFamily="34" charset="0"/>
              </a:rPr>
              <a:t>www.europeandataportal.eu</a:t>
            </a:r>
            <a:endParaRPr kumimoji="0" lang="fr-FR" sz="4400" u="none" strike="noStrike" kern="1200" cap="none" spc="0" normalizeH="0" baseline="0" noProof="0" dirty="0" smtClean="0">
              <a:ln>
                <a:noFill/>
              </a:ln>
              <a:solidFill>
                <a:schemeClr val="accent3"/>
              </a:solidFill>
              <a:effectLst/>
              <a:uLnTx/>
              <a:uFillTx/>
              <a:latin typeface="Calibri" pitchFamily="34" charset="0"/>
              <a:cs typeface="Calibri" pitchFamily="34" charset="0"/>
            </a:endParaRPr>
          </a:p>
        </p:txBody>
      </p:sp>
    </p:spTree>
    <p:extLst>
      <p:ext uri="{BB962C8B-B14F-4D97-AF65-F5344CB8AC3E}">
        <p14:creationId xmlns:p14="http://schemas.microsoft.com/office/powerpoint/2010/main" val="403699839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0940" y="836712"/>
            <a:ext cx="4953000" cy="765175"/>
          </a:xfrm>
        </p:spPr>
        <p:txBody>
          <a:bodyPr/>
          <a:lstStyle/>
          <a:p>
            <a:pPr algn="ctr"/>
            <a:r>
              <a:rPr lang="en-GB" sz="2800" dirty="0" smtClean="0"/>
              <a:t>Overall Project Coordination &amp; Management</a:t>
            </a:r>
            <a:endParaRPr lang="en-GB" sz="2800" dirty="0"/>
          </a:p>
        </p:txBody>
      </p:sp>
      <p:sp>
        <p:nvSpPr>
          <p:cNvPr id="3" name="Content Placeholder 2"/>
          <p:cNvSpPr>
            <a:spLocks noGrp="1"/>
          </p:cNvSpPr>
          <p:nvPr>
            <p:ph sz="quarter" idx="4294967295"/>
          </p:nvPr>
        </p:nvSpPr>
        <p:spPr>
          <a:xfrm>
            <a:off x="4647625" y="1916832"/>
            <a:ext cx="4931350" cy="2998787"/>
          </a:xfrm>
        </p:spPr>
        <p:txBody>
          <a:bodyPr/>
          <a:lstStyle/>
          <a:p>
            <a:pPr marL="0" indent="0">
              <a:buNone/>
            </a:pPr>
            <a:endParaRPr lang="en-GB" sz="2000" dirty="0" smtClean="0"/>
          </a:p>
          <a:p>
            <a:pPr marL="0" indent="0"/>
            <a:r>
              <a:rPr lang="en-GB" sz="2000" dirty="0" smtClean="0"/>
              <a:t> Wendy CARRARA (Capgemini Consulting)</a:t>
            </a:r>
          </a:p>
          <a:p>
            <a:pPr marL="0" indent="0">
              <a:buNone/>
            </a:pPr>
            <a:endParaRPr lang="en-GB" sz="2000" dirty="0" smtClean="0"/>
          </a:p>
          <a:p>
            <a:pPr marL="0" indent="0">
              <a:buNone/>
            </a:pPr>
            <a:r>
              <a:rPr lang="en-GB" sz="2000" dirty="0" smtClean="0"/>
              <a:t>Phone: +33 (0)6 71 097 397</a:t>
            </a:r>
          </a:p>
          <a:p>
            <a:pPr marL="0" indent="0">
              <a:buNone/>
            </a:pPr>
            <a:r>
              <a:rPr lang="en-GB" sz="2000" dirty="0" smtClean="0"/>
              <a:t>Email:   </a:t>
            </a:r>
            <a:r>
              <a:rPr lang="en-GB" sz="2000" dirty="0" smtClean="0">
                <a:hlinkClick r:id="rId2"/>
              </a:rPr>
              <a:t>wendy.carrara@capgemini.com</a:t>
            </a:r>
            <a:r>
              <a:rPr lang="en-GB" sz="2000" dirty="0" smtClean="0"/>
              <a:t> </a:t>
            </a:r>
          </a:p>
          <a:p>
            <a:pPr marL="0" indent="0">
              <a:buNone/>
            </a:pPr>
            <a:r>
              <a:rPr lang="en-GB" sz="2000" dirty="0" smtClean="0"/>
              <a:t>Twitter: @wcarrara</a:t>
            </a:r>
          </a:p>
          <a:p>
            <a:pPr marL="0" indent="0">
              <a:buNone/>
            </a:pPr>
            <a:endParaRPr lang="en-GB" sz="2000" dirty="0"/>
          </a:p>
          <a:p>
            <a:r>
              <a:rPr lang="en-GB" sz="2000" dirty="0"/>
              <a:t>General contact</a:t>
            </a:r>
          </a:p>
          <a:p>
            <a:pPr marL="0" indent="0">
              <a:buNone/>
            </a:pPr>
            <a:r>
              <a:rPr lang="en-GB" sz="2000" dirty="0"/>
              <a:t>Email:   </a:t>
            </a:r>
            <a:r>
              <a:rPr lang="en-GB" sz="2000" dirty="0">
                <a:hlinkClick r:id="rId3"/>
              </a:rPr>
              <a:t>info@europeandataportal.eu</a:t>
            </a:r>
            <a:r>
              <a:rPr lang="en-GB" sz="2000" dirty="0"/>
              <a:t> </a:t>
            </a:r>
            <a:endParaRPr lang="en-GB" sz="2000" dirty="0" smtClean="0"/>
          </a:p>
          <a:p>
            <a:pPr marL="0" indent="0">
              <a:buNone/>
            </a:pPr>
            <a:r>
              <a:rPr lang="en-GB" sz="2000" dirty="0" smtClean="0"/>
              <a:t>Twitter: @</a:t>
            </a:r>
            <a:r>
              <a:rPr lang="en-GB" sz="2000" dirty="0" err="1" smtClean="0"/>
              <a:t>EU_DataPortal</a:t>
            </a:r>
            <a:endParaRPr lang="en-GB" sz="2000" dirty="0"/>
          </a:p>
          <a:p>
            <a:pPr marL="0" indent="0">
              <a:buNone/>
            </a:pPr>
            <a:endParaRPr lang="en-GB" sz="2000" dirty="0" smtClean="0"/>
          </a:p>
          <a:p>
            <a:pPr marL="0" indent="0">
              <a:buNone/>
            </a:pPr>
            <a:endParaRPr lang="en-GB" sz="2000" dirty="0"/>
          </a:p>
        </p:txBody>
      </p:sp>
      <p:sp>
        <p:nvSpPr>
          <p:cNvPr id="4" name="Slide Number Placeholder 3"/>
          <p:cNvSpPr>
            <a:spLocks noGrp="1"/>
          </p:cNvSpPr>
          <p:nvPr>
            <p:ph type="sldNum" sz="quarter" idx="4294967295"/>
          </p:nvPr>
        </p:nvSpPr>
        <p:spPr>
          <a:xfrm>
            <a:off x="9578975" y="6711950"/>
            <a:ext cx="327025" cy="117475"/>
          </a:xfrm>
          <a:prstGeom prst="rect">
            <a:avLst/>
          </a:prstGeom>
        </p:spPr>
        <p:txBody>
          <a:bodyPr/>
          <a:lstStyle/>
          <a:p>
            <a:pPr>
              <a:defRPr/>
            </a:pPr>
            <a:fld id="{6A9CE626-3159-4274-8158-4292551456C4}" type="slidenum">
              <a:rPr lang="en-GB" smtClean="0"/>
              <a:pPr>
                <a:defRPr/>
              </a:pPr>
              <a:t>29</a:t>
            </a:fld>
            <a:endParaRPr lang="en-GB" dirty="0"/>
          </a:p>
        </p:txBody>
      </p:sp>
    </p:spTree>
    <p:extLst>
      <p:ext uri="{BB962C8B-B14F-4D97-AF65-F5344CB8AC3E}">
        <p14:creationId xmlns:p14="http://schemas.microsoft.com/office/powerpoint/2010/main" val="197135299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5690" y="-28576"/>
            <a:ext cx="10081258" cy="6985967"/>
          </a:xfrm>
          <a:prstGeom prst="rect">
            <a:avLst/>
          </a:prstGeom>
          <a:solidFill>
            <a:srgbClr val="000000"/>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52" y="990600"/>
            <a:ext cx="9753600" cy="4876800"/>
          </a:xfrm>
          <a:prstGeom prst="rect">
            <a:avLst/>
          </a:prstGeom>
        </p:spPr>
      </p:pic>
    </p:spTree>
    <p:extLst>
      <p:ext uri="{BB962C8B-B14F-4D97-AF65-F5344CB8AC3E}">
        <p14:creationId xmlns:p14="http://schemas.microsoft.com/office/powerpoint/2010/main" val="429416260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Slide Number Placeholder 2"/>
          <p:cNvSpPr>
            <a:spLocks noGrp="1"/>
          </p:cNvSpPr>
          <p:nvPr>
            <p:ph type="sldNum" sz="quarter" idx="4294967295"/>
          </p:nvPr>
        </p:nvSpPr>
        <p:spPr>
          <a:xfrm>
            <a:off x="9489630" y="6711950"/>
            <a:ext cx="327570" cy="117475"/>
          </a:xfrm>
          <a:prstGeom prst="rect">
            <a:avLst/>
          </a:prstGeom>
        </p:spPr>
        <p:txBody>
          <a:bodyPr/>
          <a:lstStyle/>
          <a:p>
            <a:pPr>
              <a:defRPr/>
            </a:pPr>
            <a:fld id="{6A9CE626-3159-4274-8158-4292551456C4}" type="slidenum">
              <a:rPr lang="en-GB" smtClean="0"/>
              <a:pPr>
                <a:defRPr/>
              </a:pPr>
              <a:t>4</a:t>
            </a:fld>
            <a:endParaRPr lang="en-GB" dirty="0"/>
          </a:p>
        </p:txBody>
      </p:sp>
      <p:sp>
        <p:nvSpPr>
          <p:cNvPr id="4" name="Text Placeholder 3"/>
          <p:cNvSpPr>
            <a:spLocks noGrp="1"/>
          </p:cNvSpPr>
          <p:nvPr>
            <p:ph type="body" sz="quarter" idx="16"/>
          </p:nvPr>
        </p:nvSpPr>
        <p:spPr/>
        <p:txBody>
          <a:bodyPr/>
          <a:lstStyle/>
          <a:p>
            <a:endParaRPr lang="fr-FR"/>
          </a:p>
        </p:txBody>
      </p:sp>
      <p:sp>
        <p:nvSpPr>
          <p:cNvPr id="5" name="Date Placeholder 4"/>
          <p:cNvSpPr>
            <a:spLocks noGrp="1"/>
          </p:cNvSpPr>
          <p:nvPr>
            <p:ph type="dt" sz="half" idx="17"/>
          </p:nvPr>
        </p:nvSpPr>
        <p:spPr/>
        <p:txBody>
          <a:bodyPr/>
          <a:lstStyle/>
          <a:p>
            <a:pPr>
              <a:defRPr/>
            </a:pPr>
            <a:r>
              <a:rPr lang="en-US" smtClean="0"/>
              <a:t>ODIP Project Copyright © 2015 All rights reserved.</a:t>
            </a:r>
            <a:endParaRPr lang="en-US" dirty="0"/>
          </a:p>
        </p:txBody>
      </p:sp>
      <p:sp>
        <p:nvSpPr>
          <p:cNvPr id="6" name="Text Placeholder 5"/>
          <p:cNvSpPr>
            <a:spLocks noGrp="1"/>
          </p:cNvSpPr>
          <p:nvPr>
            <p:ph type="body" sz="quarter" idx="19"/>
          </p:nvPr>
        </p:nvSpPr>
        <p:spPr/>
        <p:txBody>
          <a:bodyPr/>
          <a:lstStyle/>
          <a:p>
            <a:endParaRPr lang="fr-FR"/>
          </a:p>
        </p:txBody>
      </p:sp>
      <p:sp>
        <p:nvSpPr>
          <p:cNvPr id="7" name="Rectangle 6"/>
          <p:cNvSpPr/>
          <p:nvPr/>
        </p:nvSpPr>
        <p:spPr bwMode="auto">
          <a:xfrm>
            <a:off x="-15690" y="-28576"/>
            <a:ext cx="10081258" cy="6985967"/>
          </a:xfrm>
          <a:prstGeom prst="rect">
            <a:avLst/>
          </a:prstGeom>
          <a:solidFill>
            <a:schemeClr val="tx1"/>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fr-FR" sz="1400" dirty="0" err="1" smtClean="0">
              <a:solidFill>
                <a:schemeClr val="tx1">
                  <a:lumMod val="85000"/>
                  <a:lumOff val="15000"/>
                </a:schemeClr>
              </a:solidFill>
              <a:cs typeface="+mn-cs"/>
            </a:endParaRPr>
          </a:p>
        </p:txBody>
      </p:sp>
      <p:sp>
        <p:nvSpPr>
          <p:cNvPr id="8" name="Rectangle 7"/>
          <p:cNvSpPr/>
          <p:nvPr/>
        </p:nvSpPr>
        <p:spPr>
          <a:xfrm>
            <a:off x="1582669" y="741085"/>
            <a:ext cx="6724972" cy="5970865"/>
          </a:xfrm>
          <a:prstGeom prst="rect">
            <a:avLst/>
          </a:prstGeom>
        </p:spPr>
        <p:txBody>
          <a:bodyPr wrap="square">
            <a:spAutoFit/>
          </a:bodyPr>
          <a:lstStyle/>
          <a:p>
            <a:pPr algn="ctr" fontAlgn="auto">
              <a:spcAft>
                <a:spcPts val="300"/>
              </a:spcAft>
            </a:pPr>
            <a:r>
              <a:rPr lang="fr-FR" sz="4400" cap="small" dirty="0">
                <a:solidFill>
                  <a:schemeClr val="bg1"/>
                </a:solidFill>
                <a:latin typeface="Arial"/>
                <a:cs typeface="Arial" panose="020B0604020202020204" pitchFamily="34" charset="0"/>
              </a:rPr>
              <a:t>You </a:t>
            </a:r>
            <a:r>
              <a:rPr lang="fr-FR" sz="5400" cap="small" dirty="0" err="1">
                <a:solidFill>
                  <a:schemeClr val="bg1"/>
                </a:solidFill>
                <a:latin typeface="Arial"/>
                <a:cs typeface="Arial" panose="020B0604020202020204" pitchFamily="34" charset="0"/>
              </a:rPr>
              <a:t>Need</a:t>
            </a:r>
            <a:r>
              <a:rPr lang="fr-FR" sz="5400" cap="small" dirty="0">
                <a:solidFill>
                  <a:schemeClr val="bg1"/>
                </a:solidFill>
                <a:latin typeface="Arial"/>
                <a:cs typeface="Arial" panose="020B0604020202020204" pitchFamily="34" charset="0"/>
              </a:rPr>
              <a:t> </a:t>
            </a:r>
          </a:p>
          <a:p>
            <a:pPr algn="ctr" fontAlgn="auto">
              <a:spcAft>
                <a:spcPts val="300"/>
              </a:spcAft>
            </a:pPr>
            <a:r>
              <a:rPr lang="fr-FR" sz="4400" cap="small" dirty="0">
                <a:solidFill>
                  <a:schemeClr val="bg1"/>
                </a:solidFill>
                <a:latin typeface="Arial"/>
                <a:cs typeface="Arial" panose="020B0604020202020204" pitchFamily="34" charset="0"/>
              </a:rPr>
              <a:t>a </a:t>
            </a:r>
          </a:p>
          <a:p>
            <a:pPr algn="ctr" fontAlgn="auto">
              <a:spcAft>
                <a:spcPts val="300"/>
              </a:spcAft>
            </a:pPr>
            <a:r>
              <a:rPr lang="fr-FR" sz="11500" b="1" cap="small" dirty="0" err="1">
                <a:solidFill>
                  <a:schemeClr val="bg1"/>
                </a:solidFill>
                <a:latin typeface="Arial"/>
                <a:cs typeface="Arial" panose="020B0604020202020204" pitchFamily="34" charset="0"/>
              </a:rPr>
              <a:t>Reason</a:t>
            </a:r>
            <a:r>
              <a:rPr lang="fr-FR" sz="11500" b="1" cap="small" dirty="0">
                <a:solidFill>
                  <a:schemeClr val="bg1"/>
                </a:solidFill>
                <a:latin typeface="Arial"/>
                <a:cs typeface="Arial" panose="020B0604020202020204" pitchFamily="34" charset="0"/>
              </a:rPr>
              <a:t> </a:t>
            </a:r>
          </a:p>
          <a:p>
            <a:pPr algn="ctr" fontAlgn="auto">
              <a:spcAft>
                <a:spcPts val="300"/>
              </a:spcAft>
            </a:pPr>
            <a:r>
              <a:rPr lang="fr-FR" sz="4400" cap="small" dirty="0">
                <a:solidFill>
                  <a:schemeClr val="bg1"/>
                </a:solidFill>
                <a:latin typeface="Arial"/>
                <a:cs typeface="Arial" panose="020B0604020202020204" pitchFamily="34" charset="0"/>
              </a:rPr>
              <a:t>to </a:t>
            </a:r>
          </a:p>
          <a:p>
            <a:pPr algn="ctr" fontAlgn="auto">
              <a:spcAft>
                <a:spcPts val="300"/>
              </a:spcAft>
            </a:pPr>
            <a:r>
              <a:rPr lang="fr-FR" sz="11500" cap="small" dirty="0" err="1">
                <a:solidFill>
                  <a:schemeClr val="bg1"/>
                </a:solidFill>
                <a:latin typeface="Arial"/>
                <a:cs typeface="Arial" panose="020B0604020202020204" pitchFamily="34" charset="0"/>
              </a:rPr>
              <a:t>Believe</a:t>
            </a:r>
            <a:endParaRPr lang="fr-FR" sz="4400" cap="small" dirty="0">
              <a:solidFill>
                <a:schemeClr val="bg1"/>
              </a:solidFill>
              <a:latin typeface="Arial"/>
              <a:cs typeface="Arial" panose="020B0604020202020204" pitchFamily="34" charset="0"/>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23" y="141555"/>
            <a:ext cx="1966794" cy="1979321"/>
          </a:xfrm>
          <a:prstGeom prst="rect">
            <a:avLst/>
          </a:prstGeom>
        </p:spPr>
      </p:pic>
    </p:spTree>
    <p:extLst>
      <p:ext uri="{BB962C8B-B14F-4D97-AF65-F5344CB8AC3E}">
        <p14:creationId xmlns:p14="http://schemas.microsoft.com/office/powerpoint/2010/main" val="372445096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vignette1.wikia.nocookie.net/alienfilm/images/e/e8/I_Want_to_Believe.png/revision/latest?cb=20130501204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90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14720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5074" y="-171400"/>
            <a:ext cx="9948548" cy="3653123"/>
          </a:xfrm>
          <a:prstGeom prst="rect">
            <a:avLst/>
          </a:prstGeom>
          <a:solidFill>
            <a:srgbClr val="F268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6100" dirty="0" smtClean="0">
              <a:solidFill>
                <a:srgbClr val="000000">
                  <a:lumMod val="75000"/>
                  <a:lumOff val="25000"/>
                </a:srgbClr>
              </a:solidFill>
              <a:latin typeface="Calibri" pitchFamily="34" charset="0"/>
              <a:cs typeface="Calibri" pitchFamily="34" charset="0"/>
            </a:endParaRPr>
          </a:p>
        </p:txBody>
      </p:sp>
      <p:sp>
        <p:nvSpPr>
          <p:cNvPr id="9" name="Rectangle 8"/>
          <p:cNvSpPr/>
          <p:nvPr/>
        </p:nvSpPr>
        <p:spPr>
          <a:xfrm>
            <a:off x="-15690" y="3429000"/>
            <a:ext cx="9948548" cy="3429001"/>
          </a:xfrm>
          <a:prstGeom prst="rect">
            <a:avLst/>
          </a:prstGeom>
          <a:solidFill>
            <a:srgbClr val="F268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6100" dirty="0" smtClean="0">
              <a:solidFill>
                <a:srgbClr val="000000">
                  <a:lumMod val="75000"/>
                  <a:lumOff val="25000"/>
                </a:srgbClr>
              </a:solidFill>
              <a:latin typeface="Calibri" pitchFamily="34" charset="0"/>
              <a:cs typeface="Calibri" pitchFamily="34" charset="0"/>
            </a:endParaRPr>
          </a:p>
        </p:txBody>
      </p:sp>
      <p:sp>
        <p:nvSpPr>
          <p:cNvPr id="11" name="Rectangle 10"/>
          <p:cNvSpPr/>
          <p:nvPr/>
        </p:nvSpPr>
        <p:spPr bwMode="auto">
          <a:xfrm>
            <a:off x="169064" y="2709519"/>
            <a:ext cx="9560272" cy="1583578"/>
          </a:xfrm>
          <a:prstGeom prst="rect">
            <a:avLst/>
          </a:prstGeom>
          <a:solidFill>
            <a:srgbClr val="FCD396"/>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auto">
              <a:spcAft>
                <a:spcPts val="300"/>
              </a:spcAft>
            </a:pPr>
            <a:r>
              <a:rPr lang="fr-FR" sz="6000" cap="small" dirty="0" smtClean="0">
                <a:solidFill>
                  <a:srgbClr val="0096CC">
                    <a:lumMod val="50000"/>
                  </a:srgbClr>
                </a:solidFill>
                <a:latin typeface="Arial"/>
                <a:cs typeface="Arial" panose="020B0604020202020204" pitchFamily="34" charset="0"/>
              </a:rPr>
              <a:t>Show me the </a:t>
            </a:r>
            <a:r>
              <a:rPr lang="fr-FR" sz="8800" b="1" cap="small" dirty="0" smtClean="0">
                <a:solidFill>
                  <a:srgbClr val="0096CC">
                    <a:lumMod val="50000"/>
                  </a:srgbClr>
                </a:solidFill>
                <a:latin typeface="Arial"/>
                <a:cs typeface="Arial" panose="020B0604020202020204" pitchFamily="34" charset="0"/>
              </a:rPr>
              <a:t>Money</a:t>
            </a:r>
            <a:endParaRPr lang="fr-FR" sz="8800" b="1" cap="small" dirty="0">
              <a:solidFill>
                <a:srgbClr val="0096CC">
                  <a:lumMod val="50000"/>
                </a:srgbClr>
              </a:solidFill>
              <a:latin typeface="Arial"/>
              <a:cs typeface="Arial" panose="020B0604020202020204" pitchFamily="34" charset="0"/>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700" y="4774409"/>
            <a:ext cx="1465342" cy="1760872"/>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442" y="4774409"/>
            <a:ext cx="1465342" cy="1760872"/>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184" y="4774409"/>
            <a:ext cx="1465342" cy="1760872"/>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926" y="4774409"/>
            <a:ext cx="1465342" cy="1760872"/>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668" y="4774409"/>
            <a:ext cx="1465342" cy="1760872"/>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30" y="188640"/>
            <a:ext cx="1465342" cy="1760872"/>
          </a:xfrm>
          <a:prstGeom prst="rect">
            <a:avLst/>
          </a:prstGeom>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872" y="188640"/>
            <a:ext cx="1465342" cy="1760872"/>
          </a:xfrm>
          <a:prstGeom prst="rect">
            <a:avLst/>
          </a:prstGeom>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614" y="188640"/>
            <a:ext cx="1465342" cy="1760872"/>
          </a:xfrm>
          <a:prstGeom prst="rect">
            <a:avLst/>
          </a:prstGeom>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356" y="188640"/>
            <a:ext cx="1465342" cy="1760872"/>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098" y="188640"/>
            <a:ext cx="1465342" cy="1760872"/>
          </a:xfrm>
          <a:prstGeom prst="rect">
            <a:avLst/>
          </a:prstGeom>
        </p:spPr>
      </p:pic>
    </p:spTree>
    <p:extLst>
      <p:ext uri="{BB962C8B-B14F-4D97-AF65-F5344CB8AC3E}">
        <p14:creationId xmlns:p14="http://schemas.microsoft.com/office/powerpoint/2010/main" val="402479734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489630" y="6711950"/>
            <a:ext cx="327570" cy="117475"/>
          </a:xfrm>
          <a:prstGeom prst="rect">
            <a:avLst/>
          </a:prstGeom>
        </p:spPr>
        <p:txBody>
          <a:bodyPr/>
          <a:lstStyle/>
          <a:p>
            <a:pPr>
              <a:defRPr/>
            </a:pPr>
            <a:fld id="{6A9CE626-3159-4274-8158-4292551456C4}" type="slidenum">
              <a:rPr lang="en-GB" smtClean="0"/>
              <a:pPr>
                <a:defRPr/>
              </a:pPr>
              <a:t>7</a:t>
            </a:fld>
            <a:endParaRPr lang="en-GB" dirty="0"/>
          </a:p>
        </p:txBody>
      </p:sp>
      <p:sp>
        <p:nvSpPr>
          <p:cNvPr id="5" name="Date Placeholder 4"/>
          <p:cNvSpPr>
            <a:spLocks noGrp="1"/>
          </p:cNvSpPr>
          <p:nvPr>
            <p:ph type="dt" sz="half" idx="17"/>
          </p:nvPr>
        </p:nvSpPr>
        <p:spPr/>
        <p:txBody>
          <a:bodyPr/>
          <a:lstStyle/>
          <a:p>
            <a:pPr>
              <a:defRPr/>
            </a:pPr>
            <a:r>
              <a:rPr lang="en-US" smtClean="0"/>
              <a:t>ODIP Project Copyright © 2015 All rights reserved.</a:t>
            </a:r>
            <a:endParaRPr lang="en-US" dirty="0"/>
          </a:p>
        </p:txBody>
      </p:sp>
      <p:sp>
        <p:nvSpPr>
          <p:cNvPr id="7" name="Rounded Rectangle 4"/>
          <p:cNvSpPr/>
          <p:nvPr/>
        </p:nvSpPr>
        <p:spPr>
          <a:xfrm>
            <a:off x="0" y="-29912"/>
            <a:ext cx="9906000" cy="6987304"/>
          </a:xfrm>
          <a:prstGeom prst="rect">
            <a:avLst/>
          </a:prstGeom>
          <a:solidFill>
            <a:srgbClr val="0C71B6"/>
          </a:solidFill>
        </p:spPr>
        <p:style>
          <a:lnRef idx="0">
            <a:scrgbClr r="0" g="0" b="0"/>
          </a:lnRef>
          <a:fillRef idx="0">
            <a:scrgbClr r="0" g="0" b="0"/>
          </a:fillRef>
          <a:effectRef idx="0">
            <a:scrgbClr r="0" g="0" b="0"/>
          </a:effectRef>
          <a:fontRef idx="minor">
            <a:schemeClr val="lt1"/>
          </a:fontRef>
        </p:style>
        <p:txBody>
          <a:bodyPr spcFirstLastPara="0" vert="horz" wrap="square" lIns="190500" tIns="95250" rIns="190500" bIns="95250" numCol="1" spcCol="1270" anchor="ctr" anchorCtr="0">
            <a:noAutofit/>
          </a:bodyPr>
          <a:lstStyle/>
          <a:p>
            <a:pPr lvl="0" algn="ctr" defTabSz="2222500">
              <a:lnSpc>
                <a:spcPct val="90000"/>
              </a:lnSpc>
              <a:spcAft>
                <a:spcPct val="35000"/>
              </a:spcAft>
            </a:pPr>
            <a:endParaRPr lang="en-GB" dirty="0" smtClean="0"/>
          </a:p>
        </p:txBody>
      </p:sp>
      <p:sp>
        <p:nvSpPr>
          <p:cNvPr id="8" name="TextBox 7"/>
          <p:cNvSpPr txBox="1"/>
          <p:nvPr/>
        </p:nvSpPr>
        <p:spPr>
          <a:xfrm>
            <a:off x="1784648" y="1484784"/>
            <a:ext cx="6588732" cy="1080120"/>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fr-FR" sz="9600" dirty="0" smtClean="0">
                <a:solidFill>
                  <a:schemeClr val="bg1"/>
                </a:solidFill>
                <a:latin typeface="Calibri" pitchFamily="34" charset="0"/>
                <a:cs typeface="Calibri" pitchFamily="34" charset="0"/>
              </a:rPr>
              <a:t>€ </a:t>
            </a:r>
            <a:r>
              <a:rPr lang="fr-FR" sz="9600" b="1" dirty="0" smtClean="0">
                <a:solidFill>
                  <a:schemeClr val="bg1"/>
                </a:solidFill>
                <a:latin typeface="Calibri" pitchFamily="34" charset="0"/>
                <a:cs typeface="Calibri" pitchFamily="34" charset="0"/>
              </a:rPr>
              <a:t>325</a:t>
            </a:r>
            <a:r>
              <a:rPr lang="fr-FR" sz="9600" dirty="0" smtClean="0">
                <a:solidFill>
                  <a:schemeClr val="bg1"/>
                </a:solidFill>
                <a:latin typeface="Calibri" pitchFamily="34" charset="0"/>
                <a:cs typeface="Calibri" pitchFamily="34" charset="0"/>
              </a:rPr>
              <a:t> Billion</a:t>
            </a:r>
            <a:endParaRPr kumimoji="0" lang="fr-FR" sz="960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9" name="TextBox 8"/>
          <p:cNvSpPr txBox="1"/>
          <p:nvPr/>
        </p:nvSpPr>
        <p:spPr>
          <a:xfrm>
            <a:off x="1892660" y="2780928"/>
            <a:ext cx="6120680" cy="1008112"/>
          </a:xfrm>
          <a:prstGeom prst="rect">
            <a:avLst/>
          </a:prstGeom>
        </p:spPr>
        <p:txBody>
          <a:bodyPr wrap="square" rtlCol="0">
            <a:noAutofit/>
          </a:bodyPr>
          <a:lstStyle/>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kumimoji="0" lang="fr-FR" sz="6000" b="0" u="none" strike="noStrike" kern="1200" cap="none" spc="0" normalizeH="0" baseline="0" noProof="0" dirty="0" smtClean="0">
                <a:ln>
                  <a:noFill/>
                </a:ln>
                <a:solidFill>
                  <a:schemeClr val="bg1"/>
                </a:solidFill>
                <a:effectLst/>
                <a:uLnTx/>
                <a:uFillTx/>
                <a:latin typeface="Calibri" pitchFamily="34" charset="0"/>
                <a:cs typeface="Calibri" pitchFamily="34" charset="0"/>
              </a:rPr>
              <a:t>Direct </a:t>
            </a:r>
            <a:r>
              <a:rPr kumimoji="0" lang="fr-FR" sz="6000" b="0" u="none" strike="noStrike" kern="1200" cap="none" spc="0" normalizeH="0" baseline="0" noProof="0" dirty="0" err="1" smtClean="0">
                <a:ln>
                  <a:noFill/>
                </a:ln>
                <a:solidFill>
                  <a:schemeClr val="bg1"/>
                </a:solidFill>
                <a:effectLst/>
                <a:uLnTx/>
                <a:uFillTx/>
                <a:latin typeface="Calibri" pitchFamily="34" charset="0"/>
                <a:cs typeface="Calibri" pitchFamily="34" charset="0"/>
              </a:rPr>
              <a:t>Market</a:t>
            </a:r>
            <a:r>
              <a:rPr kumimoji="0" lang="fr-FR" sz="6000" b="0" u="none" strike="noStrike" kern="1200" cap="none" spc="0" normalizeH="0" baseline="0" noProof="0" dirty="0" smtClean="0">
                <a:ln>
                  <a:noFill/>
                </a:ln>
                <a:solidFill>
                  <a:schemeClr val="bg1"/>
                </a:solidFill>
                <a:effectLst/>
                <a:uLnTx/>
                <a:uFillTx/>
                <a:latin typeface="Calibri" pitchFamily="34" charset="0"/>
                <a:cs typeface="Calibri" pitchFamily="34" charset="0"/>
              </a:rPr>
              <a:t> Size</a:t>
            </a:r>
          </a:p>
          <a:p>
            <a:pPr marL="0" marR="0" indent="0" algn="ctr" defTabSz="914400" rtl="0" eaLnBrk="1" fontAlgn="base" latinLnBrk="0" hangingPunct="1">
              <a:lnSpc>
                <a:spcPct val="90000"/>
              </a:lnSpc>
              <a:spcBef>
                <a:spcPts val="0"/>
              </a:spcBef>
              <a:spcAft>
                <a:spcPts val="400"/>
              </a:spcAft>
              <a:buClr>
                <a:schemeClr val="accent2"/>
              </a:buClr>
              <a:buSzPct val="100000"/>
              <a:buFontTx/>
              <a:buNone/>
              <a:tabLst/>
            </a:pPr>
            <a:r>
              <a:rPr lang="fr-FR" sz="6000" dirty="0" smtClean="0">
                <a:solidFill>
                  <a:schemeClr val="bg1"/>
                </a:solidFill>
                <a:latin typeface="Calibri" pitchFamily="34" charset="0"/>
                <a:cs typeface="Calibri" pitchFamily="34" charset="0"/>
              </a:rPr>
              <a:t>2016 - 2020</a:t>
            </a:r>
            <a:endParaRPr kumimoji="0" lang="fr-FR" sz="60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grpSp>
        <p:nvGrpSpPr>
          <p:cNvPr id="29" name="Groupe 457"/>
          <p:cNvGrpSpPr/>
          <p:nvPr/>
        </p:nvGrpSpPr>
        <p:grpSpPr>
          <a:xfrm>
            <a:off x="3728864" y="5157192"/>
            <a:ext cx="2524969" cy="1152128"/>
            <a:chOff x="3303588" y="755648"/>
            <a:chExt cx="406401" cy="176213"/>
          </a:xfrm>
        </p:grpSpPr>
        <p:sp>
          <p:nvSpPr>
            <p:cNvPr id="30" name="Freeform 210"/>
            <p:cNvSpPr>
              <a:spLocks/>
            </p:cNvSpPr>
            <p:nvPr/>
          </p:nvSpPr>
          <p:spPr bwMode="auto">
            <a:xfrm>
              <a:off x="3324226" y="755648"/>
              <a:ext cx="385763" cy="176213"/>
            </a:xfrm>
            <a:custGeom>
              <a:avLst/>
              <a:gdLst/>
              <a:ahLst/>
              <a:cxnLst>
                <a:cxn ang="0">
                  <a:pos x="64" y="11"/>
                </a:cxn>
                <a:cxn ang="0">
                  <a:pos x="0" y="11"/>
                </a:cxn>
                <a:cxn ang="0">
                  <a:pos x="0" y="91"/>
                </a:cxn>
                <a:cxn ang="0">
                  <a:pos x="81" y="91"/>
                </a:cxn>
                <a:cxn ang="0">
                  <a:pos x="81" y="11"/>
                </a:cxn>
                <a:cxn ang="0">
                  <a:pos x="74" y="0"/>
                </a:cxn>
                <a:cxn ang="0">
                  <a:pos x="98" y="0"/>
                </a:cxn>
                <a:cxn ang="0">
                  <a:pos x="105" y="11"/>
                </a:cxn>
                <a:cxn ang="0">
                  <a:pos x="105" y="91"/>
                </a:cxn>
                <a:cxn ang="0">
                  <a:pos x="199" y="91"/>
                </a:cxn>
                <a:cxn ang="0">
                  <a:pos x="199" y="11"/>
                </a:cxn>
                <a:cxn ang="0">
                  <a:pos x="189" y="0"/>
                </a:cxn>
                <a:cxn ang="0">
                  <a:pos x="115" y="0"/>
                </a:cxn>
              </a:cxnLst>
              <a:rect l="0" t="0" r="r" b="b"/>
              <a:pathLst>
                <a:path w="199" h="91">
                  <a:moveTo>
                    <a:pt x="64" y="11"/>
                  </a:moveTo>
                  <a:cubicBezTo>
                    <a:pt x="0" y="11"/>
                    <a:pt x="0" y="11"/>
                    <a:pt x="0" y="11"/>
                  </a:cubicBezTo>
                  <a:cubicBezTo>
                    <a:pt x="0" y="91"/>
                    <a:pt x="0" y="91"/>
                    <a:pt x="0" y="91"/>
                  </a:cubicBezTo>
                  <a:cubicBezTo>
                    <a:pt x="81" y="91"/>
                    <a:pt x="81" y="91"/>
                    <a:pt x="81" y="91"/>
                  </a:cubicBezTo>
                  <a:cubicBezTo>
                    <a:pt x="81" y="64"/>
                    <a:pt x="81" y="38"/>
                    <a:pt x="81" y="11"/>
                  </a:cubicBezTo>
                  <a:cubicBezTo>
                    <a:pt x="74" y="0"/>
                    <a:pt x="74" y="0"/>
                    <a:pt x="74" y="0"/>
                  </a:cubicBezTo>
                  <a:cubicBezTo>
                    <a:pt x="98" y="0"/>
                    <a:pt x="98" y="0"/>
                    <a:pt x="98" y="0"/>
                  </a:cubicBezTo>
                  <a:cubicBezTo>
                    <a:pt x="105" y="11"/>
                    <a:pt x="105" y="11"/>
                    <a:pt x="105" y="11"/>
                  </a:cubicBezTo>
                  <a:cubicBezTo>
                    <a:pt x="105" y="91"/>
                    <a:pt x="105" y="91"/>
                    <a:pt x="105" y="91"/>
                  </a:cubicBezTo>
                  <a:cubicBezTo>
                    <a:pt x="199" y="91"/>
                    <a:pt x="199" y="91"/>
                    <a:pt x="199" y="91"/>
                  </a:cubicBezTo>
                  <a:cubicBezTo>
                    <a:pt x="199" y="64"/>
                    <a:pt x="199" y="37"/>
                    <a:pt x="199" y="11"/>
                  </a:cubicBezTo>
                  <a:cubicBezTo>
                    <a:pt x="189" y="0"/>
                    <a:pt x="189" y="0"/>
                    <a:pt x="189" y="0"/>
                  </a:cubicBezTo>
                  <a:cubicBezTo>
                    <a:pt x="115" y="0"/>
                    <a:pt x="115" y="0"/>
                    <a:pt x="115" y="0"/>
                  </a:cubicBezTo>
                </a:path>
              </a:pathLst>
            </a:custGeom>
            <a:noFill/>
            <a:ln w="571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1" name="Freeform 211"/>
            <p:cNvSpPr>
              <a:spLocks/>
            </p:cNvSpPr>
            <p:nvPr/>
          </p:nvSpPr>
          <p:spPr bwMode="auto">
            <a:xfrm>
              <a:off x="3605213" y="814386"/>
              <a:ext cx="58738" cy="77788"/>
            </a:xfrm>
            <a:custGeom>
              <a:avLst/>
              <a:gdLst/>
              <a:ahLst/>
              <a:cxnLst>
                <a:cxn ang="0">
                  <a:pos x="22" y="4"/>
                </a:cxn>
                <a:cxn ang="0">
                  <a:pos x="14" y="6"/>
                </a:cxn>
                <a:cxn ang="0">
                  <a:pos x="11" y="10"/>
                </a:cxn>
                <a:cxn ang="0">
                  <a:pos x="9" y="14"/>
                </a:cxn>
                <a:cxn ang="0">
                  <a:pos x="27" y="14"/>
                </a:cxn>
                <a:cxn ang="0">
                  <a:pos x="27" y="18"/>
                </a:cxn>
                <a:cxn ang="0">
                  <a:pos x="9" y="18"/>
                </a:cxn>
                <a:cxn ang="0">
                  <a:pos x="9" y="19"/>
                </a:cxn>
                <a:cxn ang="0">
                  <a:pos x="9" y="21"/>
                </a:cxn>
                <a:cxn ang="0">
                  <a:pos x="26" y="21"/>
                </a:cxn>
                <a:cxn ang="0">
                  <a:pos x="25" y="25"/>
                </a:cxn>
                <a:cxn ang="0">
                  <a:pos x="9" y="25"/>
                </a:cxn>
                <a:cxn ang="0">
                  <a:pos x="15" y="34"/>
                </a:cxn>
                <a:cxn ang="0">
                  <a:pos x="21" y="35"/>
                </a:cxn>
                <a:cxn ang="0">
                  <a:pos x="29" y="33"/>
                </a:cxn>
                <a:cxn ang="0">
                  <a:pos x="29" y="38"/>
                </a:cxn>
                <a:cxn ang="0">
                  <a:pos x="22" y="40"/>
                </a:cxn>
                <a:cxn ang="0">
                  <a:pos x="5" y="30"/>
                </a:cxn>
                <a:cxn ang="0">
                  <a:pos x="4" y="25"/>
                </a:cxn>
                <a:cxn ang="0">
                  <a:pos x="0" y="25"/>
                </a:cxn>
                <a:cxn ang="0">
                  <a:pos x="1" y="21"/>
                </a:cxn>
                <a:cxn ang="0">
                  <a:pos x="3" y="21"/>
                </a:cxn>
                <a:cxn ang="0">
                  <a:pos x="3" y="19"/>
                </a:cxn>
                <a:cxn ang="0">
                  <a:pos x="3" y="18"/>
                </a:cxn>
                <a:cxn ang="0">
                  <a:pos x="0" y="18"/>
                </a:cxn>
                <a:cxn ang="0">
                  <a:pos x="1" y="14"/>
                </a:cxn>
                <a:cxn ang="0">
                  <a:pos x="4" y="14"/>
                </a:cxn>
                <a:cxn ang="0">
                  <a:pos x="12" y="2"/>
                </a:cxn>
                <a:cxn ang="0">
                  <a:pos x="22" y="0"/>
                </a:cxn>
                <a:cxn ang="0">
                  <a:pos x="30" y="2"/>
                </a:cxn>
                <a:cxn ang="0">
                  <a:pos x="29" y="7"/>
                </a:cxn>
                <a:cxn ang="0">
                  <a:pos x="22" y="4"/>
                </a:cxn>
              </a:cxnLst>
              <a:rect l="0" t="0" r="r" b="b"/>
              <a:pathLst>
                <a:path w="30" h="40">
                  <a:moveTo>
                    <a:pt x="22" y="4"/>
                  </a:moveTo>
                  <a:cubicBezTo>
                    <a:pt x="19" y="4"/>
                    <a:pt x="16" y="5"/>
                    <a:pt x="14" y="6"/>
                  </a:cubicBezTo>
                  <a:cubicBezTo>
                    <a:pt x="13" y="7"/>
                    <a:pt x="12" y="8"/>
                    <a:pt x="11" y="10"/>
                  </a:cubicBezTo>
                  <a:cubicBezTo>
                    <a:pt x="10" y="11"/>
                    <a:pt x="9" y="13"/>
                    <a:pt x="9" y="14"/>
                  </a:cubicBezTo>
                  <a:cubicBezTo>
                    <a:pt x="27" y="14"/>
                    <a:pt x="27" y="14"/>
                    <a:pt x="27" y="14"/>
                  </a:cubicBezTo>
                  <a:cubicBezTo>
                    <a:pt x="27" y="18"/>
                    <a:pt x="27" y="18"/>
                    <a:pt x="27" y="18"/>
                  </a:cubicBezTo>
                  <a:cubicBezTo>
                    <a:pt x="9" y="18"/>
                    <a:pt x="9" y="18"/>
                    <a:pt x="9" y="18"/>
                  </a:cubicBezTo>
                  <a:cubicBezTo>
                    <a:pt x="9" y="18"/>
                    <a:pt x="9" y="19"/>
                    <a:pt x="9" y="19"/>
                  </a:cubicBezTo>
                  <a:cubicBezTo>
                    <a:pt x="9" y="20"/>
                    <a:pt x="9" y="21"/>
                    <a:pt x="9" y="21"/>
                  </a:cubicBezTo>
                  <a:cubicBezTo>
                    <a:pt x="26" y="21"/>
                    <a:pt x="26" y="21"/>
                    <a:pt x="26" y="21"/>
                  </a:cubicBezTo>
                  <a:cubicBezTo>
                    <a:pt x="25" y="25"/>
                    <a:pt x="25" y="25"/>
                    <a:pt x="25" y="25"/>
                  </a:cubicBezTo>
                  <a:cubicBezTo>
                    <a:pt x="9" y="25"/>
                    <a:pt x="9" y="25"/>
                    <a:pt x="9" y="25"/>
                  </a:cubicBezTo>
                  <a:cubicBezTo>
                    <a:pt x="10" y="29"/>
                    <a:pt x="12" y="32"/>
                    <a:pt x="15" y="34"/>
                  </a:cubicBezTo>
                  <a:cubicBezTo>
                    <a:pt x="17" y="35"/>
                    <a:pt x="19" y="35"/>
                    <a:pt x="21" y="35"/>
                  </a:cubicBezTo>
                  <a:cubicBezTo>
                    <a:pt x="25" y="35"/>
                    <a:pt x="27" y="34"/>
                    <a:pt x="29" y="33"/>
                  </a:cubicBezTo>
                  <a:cubicBezTo>
                    <a:pt x="29" y="38"/>
                    <a:pt x="29" y="38"/>
                    <a:pt x="29" y="38"/>
                  </a:cubicBezTo>
                  <a:cubicBezTo>
                    <a:pt x="27" y="39"/>
                    <a:pt x="24" y="40"/>
                    <a:pt x="22" y="40"/>
                  </a:cubicBezTo>
                  <a:cubicBezTo>
                    <a:pt x="14" y="40"/>
                    <a:pt x="8" y="36"/>
                    <a:pt x="5" y="30"/>
                  </a:cubicBezTo>
                  <a:cubicBezTo>
                    <a:pt x="5" y="28"/>
                    <a:pt x="4" y="27"/>
                    <a:pt x="4" y="25"/>
                  </a:cubicBezTo>
                  <a:cubicBezTo>
                    <a:pt x="0" y="25"/>
                    <a:pt x="0" y="25"/>
                    <a:pt x="0" y="25"/>
                  </a:cubicBezTo>
                  <a:cubicBezTo>
                    <a:pt x="1" y="21"/>
                    <a:pt x="1" y="21"/>
                    <a:pt x="1" y="21"/>
                  </a:cubicBezTo>
                  <a:cubicBezTo>
                    <a:pt x="3" y="21"/>
                    <a:pt x="3" y="21"/>
                    <a:pt x="3" y="21"/>
                  </a:cubicBezTo>
                  <a:cubicBezTo>
                    <a:pt x="3" y="21"/>
                    <a:pt x="3" y="20"/>
                    <a:pt x="3" y="19"/>
                  </a:cubicBezTo>
                  <a:cubicBezTo>
                    <a:pt x="3" y="19"/>
                    <a:pt x="3" y="18"/>
                    <a:pt x="3" y="18"/>
                  </a:cubicBezTo>
                  <a:cubicBezTo>
                    <a:pt x="0" y="18"/>
                    <a:pt x="0" y="18"/>
                    <a:pt x="0" y="18"/>
                  </a:cubicBezTo>
                  <a:cubicBezTo>
                    <a:pt x="1" y="14"/>
                    <a:pt x="1" y="14"/>
                    <a:pt x="1" y="14"/>
                  </a:cubicBezTo>
                  <a:cubicBezTo>
                    <a:pt x="4" y="14"/>
                    <a:pt x="4" y="14"/>
                    <a:pt x="4" y="14"/>
                  </a:cubicBezTo>
                  <a:cubicBezTo>
                    <a:pt x="5" y="9"/>
                    <a:pt x="8" y="4"/>
                    <a:pt x="12" y="2"/>
                  </a:cubicBezTo>
                  <a:cubicBezTo>
                    <a:pt x="15" y="0"/>
                    <a:pt x="18" y="0"/>
                    <a:pt x="22" y="0"/>
                  </a:cubicBezTo>
                  <a:cubicBezTo>
                    <a:pt x="25" y="0"/>
                    <a:pt x="28" y="0"/>
                    <a:pt x="30" y="2"/>
                  </a:cubicBezTo>
                  <a:cubicBezTo>
                    <a:pt x="29" y="7"/>
                    <a:pt x="29" y="7"/>
                    <a:pt x="29" y="7"/>
                  </a:cubicBezTo>
                  <a:cubicBezTo>
                    <a:pt x="27" y="5"/>
                    <a:pt x="24" y="4"/>
                    <a:pt x="22" y="4"/>
                  </a:cubicBezTo>
                  <a:close/>
                </a:path>
              </a:pathLst>
            </a:custGeom>
            <a:solidFill>
              <a:srgbClr val="F26829"/>
            </a:solidFill>
            <a:ln w="9525">
              <a:solidFill>
                <a:srgbClr val="F26829"/>
              </a:solidFill>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2" name="Freeform 212"/>
            <p:cNvSpPr>
              <a:spLocks/>
            </p:cNvSpPr>
            <p:nvPr/>
          </p:nvSpPr>
          <p:spPr bwMode="auto">
            <a:xfrm>
              <a:off x="3303588" y="755648"/>
              <a:ext cx="134938" cy="153988"/>
            </a:xfrm>
            <a:custGeom>
              <a:avLst/>
              <a:gdLst/>
              <a:ahLst/>
              <a:cxnLst>
                <a:cxn ang="0">
                  <a:pos x="70" y="0"/>
                </a:cxn>
                <a:cxn ang="0">
                  <a:pos x="0" y="0"/>
                </a:cxn>
                <a:cxn ang="0">
                  <a:pos x="0" y="80"/>
                </a:cxn>
              </a:cxnLst>
              <a:rect l="0" t="0" r="r" b="b"/>
              <a:pathLst>
                <a:path w="70" h="80">
                  <a:moveTo>
                    <a:pt x="70" y="0"/>
                  </a:moveTo>
                  <a:cubicBezTo>
                    <a:pt x="0" y="0"/>
                    <a:pt x="0" y="0"/>
                    <a:pt x="0" y="0"/>
                  </a:cubicBezTo>
                  <a:cubicBezTo>
                    <a:pt x="0" y="27"/>
                    <a:pt x="0" y="53"/>
                    <a:pt x="0" y="80"/>
                  </a:cubicBezTo>
                </a:path>
              </a:pathLst>
            </a:custGeom>
            <a:noFill/>
            <a:ln w="571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3" name="Line 213"/>
            <p:cNvSpPr>
              <a:spLocks noChangeShapeType="1"/>
            </p:cNvSpPr>
            <p:nvPr/>
          </p:nvSpPr>
          <p:spPr bwMode="auto">
            <a:xfrm>
              <a:off x="3568701" y="776286"/>
              <a:ext cx="123825" cy="1588"/>
            </a:xfrm>
            <a:prstGeom prst="line">
              <a:avLst/>
            </a:prstGeom>
            <a:noFill/>
            <a:ln w="571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spTree>
    <p:extLst>
      <p:ext uri="{BB962C8B-B14F-4D97-AF65-F5344CB8AC3E}">
        <p14:creationId xmlns:p14="http://schemas.microsoft.com/office/powerpoint/2010/main" val="202020344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7665" y="980728"/>
            <a:ext cx="9609871" cy="5639630"/>
          </a:xfrm>
          <a:prstGeom prst="rect">
            <a:avLst/>
          </a:prstGeom>
        </p:spPr>
      </p:pic>
      <p:sp>
        <p:nvSpPr>
          <p:cNvPr id="8" name="Title 2"/>
          <p:cNvSpPr>
            <a:spLocks noGrp="1"/>
          </p:cNvSpPr>
          <p:nvPr>
            <p:ph type="title"/>
          </p:nvPr>
        </p:nvSpPr>
        <p:spPr/>
        <p:txBody>
          <a:bodyPr/>
          <a:lstStyle/>
          <a:p>
            <a:r>
              <a:rPr lang="en-GB" dirty="0" smtClean="0"/>
              <a:t>Open data can drive the economy, create jobs and generate cost savings</a:t>
            </a:r>
            <a:endParaRPr lang="en-GB" dirty="0"/>
          </a:p>
        </p:txBody>
      </p:sp>
    </p:spTree>
    <p:extLst>
      <p:ext uri="{BB962C8B-B14F-4D97-AF65-F5344CB8AC3E}">
        <p14:creationId xmlns:p14="http://schemas.microsoft.com/office/powerpoint/2010/main" val="91271409"/>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Open Data has both a direct and an indirect impact on the economy</a:t>
            </a:r>
            <a:endParaRPr lang="fr-FR" dirty="0"/>
          </a:p>
        </p:txBody>
      </p:sp>
      <p:sp>
        <p:nvSpPr>
          <p:cNvPr id="8" name="Rectangle 45"/>
          <p:cNvSpPr/>
          <p:nvPr>
            <p:custDataLst>
              <p:tags r:id="rId1"/>
            </p:custDataLst>
          </p:nvPr>
        </p:nvSpPr>
        <p:spPr bwMode="auto">
          <a:xfrm>
            <a:off x="4997107" y="1340768"/>
            <a:ext cx="4329111" cy="4600400"/>
          </a:xfrm>
          <a:custGeom>
            <a:avLst/>
            <a:gdLst>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3362 w 4427727"/>
              <a:gd name="connsiteY0" fmla="*/ 0 h 4679950"/>
              <a:gd name="connsiteX1" fmla="*/ 4427727 w 4427727"/>
              <a:gd name="connsiteY1" fmla="*/ 0 h 4679950"/>
              <a:gd name="connsiteX2" fmla="*/ 4427727 w 4427727"/>
              <a:gd name="connsiteY2" fmla="*/ 4679950 h 4679950"/>
              <a:gd name="connsiteX3" fmla="*/ 3362 w 4427727"/>
              <a:gd name="connsiteY3" fmla="*/ 4679950 h 4679950"/>
              <a:gd name="connsiteX4" fmla="*/ 3362 w 4427727"/>
              <a:gd name="connsiteY4" fmla="*/ 0 h 4679950"/>
              <a:gd name="connsiteX0" fmla="*/ 324683 w 4749048"/>
              <a:gd name="connsiteY0" fmla="*/ 13960 h 4693910"/>
              <a:gd name="connsiteX1" fmla="*/ 4749048 w 4749048"/>
              <a:gd name="connsiteY1" fmla="*/ 13960 h 4693910"/>
              <a:gd name="connsiteX2" fmla="*/ 4749048 w 4749048"/>
              <a:gd name="connsiteY2" fmla="*/ 4693910 h 4693910"/>
              <a:gd name="connsiteX3" fmla="*/ 324683 w 4749048"/>
              <a:gd name="connsiteY3" fmla="*/ 4693910 h 4693910"/>
              <a:gd name="connsiteX4" fmla="*/ 333874 w 4749048"/>
              <a:gd name="connsiteY4" fmla="*/ 514020 h 4693910"/>
              <a:gd name="connsiteX5" fmla="*/ 324683 w 4749048"/>
              <a:gd name="connsiteY5" fmla="*/ 13960 h 4693910"/>
              <a:gd name="connsiteX0" fmla="*/ 328155 w 4752520"/>
              <a:gd name="connsiteY0" fmla="*/ 0 h 4679950"/>
              <a:gd name="connsiteX1" fmla="*/ 4752520 w 4752520"/>
              <a:gd name="connsiteY1" fmla="*/ 0 h 4679950"/>
              <a:gd name="connsiteX2" fmla="*/ 4752520 w 4752520"/>
              <a:gd name="connsiteY2" fmla="*/ 4679950 h 4679950"/>
              <a:gd name="connsiteX3" fmla="*/ 328155 w 4752520"/>
              <a:gd name="connsiteY3" fmla="*/ 4679950 h 4679950"/>
              <a:gd name="connsiteX4" fmla="*/ 337346 w 4752520"/>
              <a:gd name="connsiteY4" fmla="*/ 500060 h 4679950"/>
              <a:gd name="connsiteX5" fmla="*/ 328155 w 4752520"/>
              <a:gd name="connsiteY5" fmla="*/ 0 h 4679950"/>
              <a:gd name="connsiteX0" fmla="*/ 324684 w 4749049"/>
              <a:gd name="connsiteY0" fmla="*/ 0 h 4679950"/>
              <a:gd name="connsiteX1" fmla="*/ 4749049 w 4749049"/>
              <a:gd name="connsiteY1" fmla="*/ 0 h 4679950"/>
              <a:gd name="connsiteX2" fmla="*/ 4749049 w 4749049"/>
              <a:gd name="connsiteY2" fmla="*/ 4679950 h 4679950"/>
              <a:gd name="connsiteX3" fmla="*/ 324684 w 4749049"/>
              <a:gd name="connsiteY3" fmla="*/ 4679950 h 4679950"/>
              <a:gd name="connsiteX4" fmla="*/ 333875 w 4749049"/>
              <a:gd name="connsiteY4" fmla="*/ 500060 h 4679950"/>
              <a:gd name="connsiteX5" fmla="*/ 324684 w 4749049"/>
              <a:gd name="connsiteY5" fmla="*/ 0 h 4679950"/>
              <a:gd name="connsiteX0" fmla="*/ 324684 w 4749049"/>
              <a:gd name="connsiteY0" fmla="*/ 0 h 4679950"/>
              <a:gd name="connsiteX1" fmla="*/ 4749049 w 4749049"/>
              <a:gd name="connsiteY1" fmla="*/ 0 h 4679950"/>
              <a:gd name="connsiteX2" fmla="*/ 4749049 w 4749049"/>
              <a:gd name="connsiteY2" fmla="*/ 4679950 h 4679950"/>
              <a:gd name="connsiteX3" fmla="*/ 324684 w 4749049"/>
              <a:gd name="connsiteY3" fmla="*/ 4679950 h 4679950"/>
              <a:gd name="connsiteX4" fmla="*/ 333875 w 4749049"/>
              <a:gd name="connsiteY4" fmla="*/ 500060 h 4679950"/>
              <a:gd name="connsiteX5" fmla="*/ 324684 w 4749049"/>
              <a:gd name="connsiteY5" fmla="*/ 0 h 4679950"/>
              <a:gd name="connsiteX0" fmla="*/ 324684 w 4749049"/>
              <a:gd name="connsiteY0" fmla="*/ 0 h 4679950"/>
              <a:gd name="connsiteX1" fmla="*/ 4749049 w 4749049"/>
              <a:gd name="connsiteY1" fmla="*/ 0 h 4679950"/>
              <a:gd name="connsiteX2" fmla="*/ 4749049 w 4749049"/>
              <a:gd name="connsiteY2" fmla="*/ 4679950 h 4679950"/>
              <a:gd name="connsiteX3" fmla="*/ 324684 w 4749049"/>
              <a:gd name="connsiteY3" fmla="*/ 4679950 h 4679950"/>
              <a:gd name="connsiteX4" fmla="*/ 333875 w 4749049"/>
              <a:gd name="connsiteY4" fmla="*/ 500060 h 4679950"/>
              <a:gd name="connsiteX5" fmla="*/ 324684 w 4749049"/>
              <a:gd name="connsiteY5" fmla="*/ 0 h 4679950"/>
              <a:gd name="connsiteX0" fmla="*/ 324684 w 4749049"/>
              <a:gd name="connsiteY0" fmla="*/ 0 h 4679950"/>
              <a:gd name="connsiteX1" fmla="*/ 4749049 w 4749049"/>
              <a:gd name="connsiteY1" fmla="*/ 0 h 4679950"/>
              <a:gd name="connsiteX2" fmla="*/ 4749049 w 4749049"/>
              <a:gd name="connsiteY2" fmla="*/ 4679950 h 4679950"/>
              <a:gd name="connsiteX3" fmla="*/ 324684 w 4749049"/>
              <a:gd name="connsiteY3" fmla="*/ 4679950 h 4679950"/>
              <a:gd name="connsiteX4" fmla="*/ 333875 w 4749049"/>
              <a:gd name="connsiteY4" fmla="*/ 500060 h 4679950"/>
              <a:gd name="connsiteX5" fmla="*/ 324684 w 4749049"/>
              <a:gd name="connsiteY5" fmla="*/ 0 h 4679950"/>
              <a:gd name="connsiteX0" fmla="*/ 175882 w 4600247"/>
              <a:gd name="connsiteY0" fmla="*/ 0 h 4679950"/>
              <a:gd name="connsiteX1" fmla="*/ 4600247 w 4600247"/>
              <a:gd name="connsiteY1" fmla="*/ 0 h 4679950"/>
              <a:gd name="connsiteX2" fmla="*/ 4600247 w 4600247"/>
              <a:gd name="connsiteY2" fmla="*/ 4679950 h 4679950"/>
              <a:gd name="connsiteX3" fmla="*/ 175882 w 4600247"/>
              <a:gd name="connsiteY3" fmla="*/ 4679950 h 4679950"/>
              <a:gd name="connsiteX4" fmla="*/ 185073 w 4600247"/>
              <a:gd name="connsiteY4" fmla="*/ 500060 h 4679950"/>
              <a:gd name="connsiteX5" fmla="*/ 175882 w 4600247"/>
              <a:gd name="connsiteY5" fmla="*/ 0 h 4679950"/>
              <a:gd name="connsiteX0" fmla="*/ 2 w 4424367"/>
              <a:gd name="connsiteY0" fmla="*/ 0 h 4679950"/>
              <a:gd name="connsiteX1" fmla="*/ 4424367 w 4424367"/>
              <a:gd name="connsiteY1" fmla="*/ 0 h 4679950"/>
              <a:gd name="connsiteX2" fmla="*/ 4424367 w 4424367"/>
              <a:gd name="connsiteY2" fmla="*/ 4679950 h 4679950"/>
              <a:gd name="connsiteX3" fmla="*/ 2 w 4424367"/>
              <a:gd name="connsiteY3" fmla="*/ 4679950 h 4679950"/>
              <a:gd name="connsiteX4" fmla="*/ 9193 w 4424367"/>
              <a:gd name="connsiteY4" fmla="*/ 500060 h 4679950"/>
              <a:gd name="connsiteX5" fmla="*/ 2 w 4424367"/>
              <a:gd name="connsiteY5" fmla="*/ 0 h 4679950"/>
              <a:gd name="connsiteX0" fmla="*/ 297475 w 4721840"/>
              <a:gd name="connsiteY0" fmla="*/ 0 h 4688121"/>
              <a:gd name="connsiteX1" fmla="*/ 4721840 w 4721840"/>
              <a:gd name="connsiteY1" fmla="*/ 0 h 4688121"/>
              <a:gd name="connsiteX2" fmla="*/ 4721840 w 4721840"/>
              <a:gd name="connsiteY2" fmla="*/ 4679950 h 4688121"/>
              <a:gd name="connsiteX3" fmla="*/ 297475 w 4721840"/>
              <a:gd name="connsiteY3" fmla="*/ 4679950 h 4688121"/>
              <a:gd name="connsiteX4" fmla="*/ 394539 w 4721840"/>
              <a:gd name="connsiteY4" fmla="*/ 4224335 h 4688121"/>
              <a:gd name="connsiteX5" fmla="*/ 306666 w 4721840"/>
              <a:gd name="connsiteY5" fmla="*/ 500060 h 4688121"/>
              <a:gd name="connsiteX6" fmla="*/ 297475 w 4721840"/>
              <a:gd name="connsiteY6" fmla="*/ 0 h 4688121"/>
              <a:gd name="connsiteX0" fmla="*/ 316119 w 4740484"/>
              <a:gd name="connsiteY0" fmla="*/ 0 h 4684367"/>
              <a:gd name="connsiteX1" fmla="*/ 4740484 w 4740484"/>
              <a:gd name="connsiteY1" fmla="*/ 0 h 4684367"/>
              <a:gd name="connsiteX2" fmla="*/ 4740484 w 4740484"/>
              <a:gd name="connsiteY2" fmla="*/ 4679950 h 4684367"/>
              <a:gd name="connsiteX3" fmla="*/ 316119 w 4740484"/>
              <a:gd name="connsiteY3" fmla="*/ 4679950 h 4684367"/>
              <a:gd name="connsiteX4" fmla="*/ 334725 w 4740484"/>
              <a:gd name="connsiteY4" fmla="*/ 4214810 h 4684367"/>
              <a:gd name="connsiteX5" fmla="*/ 325310 w 4740484"/>
              <a:gd name="connsiteY5" fmla="*/ 500060 h 4684367"/>
              <a:gd name="connsiteX6" fmla="*/ 316119 w 4740484"/>
              <a:gd name="connsiteY6" fmla="*/ 0 h 4684367"/>
              <a:gd name="connsiteX0" fmla="*/ 315440 w 4739805"/>
              <a:gd name="connsiteY0" fmla="*/ 0 h 4679950"/>
              <a:gd name="connsiteX1" fmla="*/ 4739805 w 4739805"/>
              <a:gd name="connsiteY1" fmla="*/ 0 h 4679950"/>
              <a:gd name="connsiteX2" fmla="*/ 4739805 w 4739805"/>
              <a:gd name="connsiteY2" fmla="*/ 4679950 h 4679950"/>
              <a:gd name="connsiteX3" fmla="*/ 315440 w 4739805"/>
              <a:gd name="connsiteY3" fmla="*/ 4679950 h 4679950"/>
              <a:gd name="connsiteX4" fmla="*/ 334046 w 4739805"/>
              <a:gd name="connsiteY4" fmla="*/ 4214810 h 4679950"/>
              <a:gd name="connsiteX5" fmla="*/ 324631 w 4739805"/>
              <a:gd name="connsiteY5" fmla="*/ 500060 h 4679950"/>
              <a:gd name="connsiteX6" fmla="*/ 315440 w 4739805"/>
              <a:gd name="connsiteY6"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18606 w 4424365"/>
              <a:gd name="connsiteY4" fmla="*/ 4214810 h 4679950"/>
              <a:gd name="connsiteX5" fmla="*/ 9191 w 4424365"/>
              <a:gd name="connsiteY5" fmla="*/ 500060 h 4679950"/>
              <a:gd name="connsiteX6" fmla="*/ 0 w 4424365"/>
              <a:gd name="connsiteY6"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6052 w 4424365"/>
              <a:gd name="connsiteY4" fmla="*/ 4208460 h 4679950"/>
              <a:gd name="connsiteX5" fmla="*/ 9191 w 4424365"/>
              <a:gd name="connsiteY5" fmla="*/ 500060 h 4679950"/>
              <a:gd name="connsiteX6" fmla="*/ 0 w 4424365"/>
              <a:gd name="connsiteY6"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6052 w 4424365"/>
              <a:gd name="connsiteY4" fmla="*/ 4208460 h 4679950"/>
              <a:gd name="connsiteX5" fmla="*/ 9191 w 4424365"/>
              <a:gd name="connsiteY5" fmla="*/ 500060 h 4679950"/>
              <a:gd name="connsiteX6" fmla="*/ 0 w 4424365"/>
              <a:gd name="connsiteY6"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6052 w 4424365"/>
              <a:gd name="connsiteY4" fmla="*/ 4208460 h 4679950"/>
              <a:gd name="connsiteX5" fmla="*/ 9191 w 4424365"/>
              <a:gd name="connsiteY5" fmla="*/ 500060 h 4679950"/>
              <a:gd name="connsiteX6" fmla="*/ 0 w 4424365"/>
              <a:gd name="connsiteY6"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6052 w 4424365"/>
              <a:gd name="connsiteY4" fmla="*/ 4208460 h 4679950"/>
              <a:gd name="connsiteX5" fmla="*/ 9191 w 4424365"/>
              <a:gd name="connsiteY5" fmla="*/ 500060 h 4679950"/>
              <a:gd name="connsiteX6" fmla="*/ 0 w 4424365"/>
              <a:gd name="connsiteY6" fmla="*/ 0 h 467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4365" h="4679950">
                <a:moveTo>
                  <a:pt x="0" y="0"/>
                </a:moveTo>
                <a:lnTo>
                  <a:pt x="4424365" y="0"/>
                </a:lnTo>
                <a:lnTo>
                  <a:pt x="4424365" y="4679950"/>
                </a:lnTo>
                <a:lnTo>
                  <a:pt x="0" y="4679950"/>
                </a:lnTo>
                <a:cubicBezTo>
                  <a:pt x="597" y="4438914"/>
                  <a:pt x="7658" y="4489183"/>
                  <a:pt x="6052" y="4208460"/>
                </a:cubicBezTo>
                <a:cubicBezTo>
                  <a:pt x="2457718" y="2752080"/>
                  <a:pt x="961485" y="1302087"/>
                  <a:pt x="9191" y="500060"/>
                </a:cubicBezTo>
                <a:cubicBezTo>
                  <a:pt x="-224" y="231243"/>
                  <a:pt x="1643" y="375443"/>
                  <a:pt x="0" y="0"/>
                </a:cubicBezTo>
                <a:close/>
              </a:path>
            </a:pathLst>
          </a:custGeom>
          <a:solidFill>
            <a:srgbClr val="F7FDFF"/>
          </a:solidFill>
          <a:ln w="63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285750" indent="-285750">
              <a:spcBef>
                <a:spcPts val="600"/>
              </a:spcBef>
              <a:spcAft>
                <a:spcPts val="400"/>
              </a:spcAft>
              <a:buClr>
                <a:srgbClr val="0070C0"/>
              </a:buClr>
              <a:buSzPct val="100000"/>
              <a:buFontTx/>
              <a:buBlip>
                <a:blip r:embed="rId6"/>
              </a:buBlip>
              <a:tabLst>
                <a:tab pos="914400" algn="l"/>
                <a:tab pos="1262063" algn="l"/>
                <a:tab pos="1600200" algn="l"/>
              </a:tabLst>
            </a:pPr>
            <a:r>
              <a:rPr lang="en-GB" sz="1400" b="1" dirty="0" smtClean="0">
                <a:solidFill>
                  <a:srgbClr val="2C3581"/>
                </a:solidFill>
                <a:latin typeface="Calibri"/>
                <a:sym typeface="Calibri"/>
              </a:rPr>
              <a:t>Indirect economic benefits are i.e. new goods and </a:t>
            </a:r>
            <a:br>
              <a:rPr lang="en-GB" sz="1400" b="1" dirty="0" smtClean="0">
                <a:solidFill>
                  <a:srgbClr val="2C3581"/>
                </a:solidFill>
                <a:latin typeface="Calibri"/>
                <a:sym typeface="Calibri"/>
              </a:rPr>
            </a:br>
            <a:r>
              <a:rPr lang="en-GB" sz="1400" b="1" dirty="0" smtClean="0">
                <a:solidFill>
                  <a:srgbClr val="2C3581"/>
                </a:solidFill>
                <a:latin typeface="Calibri"/>
                <a:sym typeface="Calibri"/>
              </a:rPr>
              <a:t>services, time savings for users of applications </a:t>
            </a:r>
            <a:br>
              <a:rPr lang="en-GB" sz="1400" b="1" dirty="0" smtClean="0">
                <a:solidFill>
                  <a:srgbClr val="2C3581"/>
                </a:solidFill>
                <a:latin typeface="Calibri"/>
                <a:sym typeface="Calibri"/>
              </a:rPr>
            </a:br>
            <a:r>
              <a:rPr lang="en-GB" sz="1400" b="1" dirty="0" smtClean="0">
                <a:solidFill>
                  <a:srgbClr val="2C3581"/>
                </a:solidFill>
                <a:latin typeface="Calibri"/>
                <a:sym typeface="Calibri"/>
              </a:rPr>
              <a:t>	using Open Data, knowledge economy </a:t>
            </a:r>
            <a:br>
              <a:rPr lang="en-GB" sz="1400" b="1" dirty="0" smtClean="0">
                <a:solidFill>
                  <a:srgbClr val="2C3581"/>
                </a:solidFill>
                <a:latin typeface="Calibri"/>
                <a:sym typeface="Calibri"/>
              </a:rPr>
            </a:br>
            <a:r>
              <a:rPr lang="en-GB" sz="1400" b="1" dirty="0" smtClean="0">
                <a:solidFill>
                  <a:srgbClr val="2C3581"/>
                </a:solidFill>
                <a:latin typeface="Calibri"/>
                <a:sym typeface="Calibri"/>
              </a:rPr>
              <a:t>		growth, increased efficiency in public </a:t>
            </a:r>
            <a:br>
              <a:rPr lang="en-GB" sz="1400" b="1" dirty="0" smtClean="0">
                <a:solidFill>
                  <a:srgbClr val="2C3581"/>
                </a:solidFill>
                <a:latin typeface="Calibri"/>
                <a:sym typeface="Calibri"/>
              </a:rPr>
            </a:br>
            <a:r>
              <a:rPr lang="en-GB" sz="1400" b="1" dirty="0" smtClean="0">
                <a:solidFill>
                  <a:srgbClr val="2C3581"/>
                </a:solidFill>
                <a:latin typeface="Calibri"/>
                <a:sym typeface="Calibri"/>
              </a:rPr>
              <a:t>			services and growth of </a:t>
            </a:r>
            <a:br>
              <a:rPr lang="en-GB" sz="1400" b="1" dirty="0" smtClean="0">
                <a:solidFill>
                  <a:srgbClr val="2C3581"/>
                </a:solidFill>
                <a:latin typeface="Calibri"/>
                <a:sym typeface="Calibri"/>
              </a:rPr>
            </a:br>
            <a:r>
              <a:rPr lang="en-GB" sz="1400" b="1" dirty="0" smtClean="0">
                <a:solidFill>
                  <a:srgbClr val="2C3581"/>
                </a:solidFill>
                <a:latin typeface="Calibri"/>
                <a:sym typeface="Calibri"/>
              </a:rPr>
              <a:t>				related markets. </a:t>
            </a:r>
            <a:endParaRPr lang="en-GB" sz="1400" b="1" dirty="0">
              <a:solidFill>
                <a:srgbClr val="2C3581"/>
              </a:solidFill>
              <a:latin typeface="Calibri"/>
              <a:sym typeface="Calibri"/>
            </a:endParaRPr>
          </a:p>
        </p:txBody>
      </p:sp>
      <p:sp>
        <p:nvSpPr>
          <p:cNvPr id="9" name="Rectangle 46"/>
          <p:cNvSpPr/>
          <p:nvPr>
            <p:custDataLst>
              <p:tags r:id="rId2"/>
            </p:custDataLst>
          </p:nvPr>
        </p:nvSpPr>
        <p:spPr bwMode="auto">
          <a:xfrm>
            <a:off x="529654" y="1340768"/>
            <a:ext cx="4480008" cy="4600400"/>
          </a:xfrm>
          <a:custGeom>
            <a:avLst/>
            <a:gdLst>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365"/>
              <a:gd name="connsiteY0" fmla="*/ 0 h 4679950"/>
              <a:gd name="connsiteX1" fmla="*/ 4424365 w 4424365"/>
              <a:gd name="connsiteY1" fmla="*/ 0 h 4679950"/>
              <a:gd name="connsiteX2" fmla="*/ 4424365 w 4424365"/>
              <a:gd name="connsiteY2" fmla="*/ 4679950 h 4679950"/>
              <a:gd name="connsiteX3" fmla="*/ 0 w 4424365"/>
              <a:gd name="connsiteY3" fmla="*/ 4679950 h 4679950"/>
              <a:gd name="connsiteX4" fmla="*/ 0 w 4424365"/>
              <a:gd name="connsiteY4" fmla="*/ 0 h 4679950"/>
              <a:gd name="connsiteX0" fmla="*/ 0 w 4424419"/>
              <a:gd name="connsiteY0" fmla="*/ 0 h 4679950"/>
              <a:gd name="connsiteX1" fmla="*/ 4424365 w 4424419"/>
              <a:gd name="connsiteY1" fmla="*/ 0 h 4679950"/>
              <a:gd name="connsiteX2" fmla="*/ 4424365 w 4424419"/>
              <a:gd name="connsiteY2" fmla="*/ 4679950 h 4679950"/>
              <a:gd name="connsiteX3" fmla="*/ 0 w 4424419"/>
              <a:gd name="connsiteY3" fmla="*/ 4679950 h 4679950"/>
              <a:gd name="connsiteX4" fmla="*/ 0 w 4424419"/>
              <a:gd name="connsiteY4" fmla="*/ 0 h 4679950"/>
              <a:gd name="connsiteX0" fmla="*/ 0 w 4441778"/>
              <a:gd name="connsiteY0" fmla="*/ 0 h 4679950"/>
              <a:gd name="connsiteX1" fmla="*/ 4424365 w 4441778"/>
              <a:gd name="connsiteY1" fmla="*/ 0 h 4679950"/>
              <a:gd name="connsiteX2" fmla="*/ 4424365 w 4441778"/>
              <a:gd name="connsiteY2" fmla="*/ 4679950 h 4679950"/>
              <a:gd name="connsiteX3" fmla="*/ 0 w 4441778"/>
              <a:gd name="connsiteY3" fmla="*/ 4679950 h 4679950"/>
              <a:gd name="connsiteX4" fmla="*/ 0 w 4441778"/>
              <a:gd name="connsiteY4" fmla="*/ 0 h 4679950"/>
              <a:gd name="connsiteX0" fmla="*/ 0 w 4437381"/>
              <a:gd name="connsiteY0" fmla="*/ 0 h 4679950"/>
              <a:gd name="connsiteX1" fmla="*/ 4424365 w 4437381"/>
              <a:gd name="connsiteY1" fmla="*/ 0 h 4679950"/>
              <a:gd name="connsiteX2" fmla="*/ 4424365 w 4437381"/>
              <a:gd name="connsiteY2" fmla="*/ 4679950 h 4679950"/>
              <a:gd name="connsiteX3" fmla="*/ 0 w 4437381"/>
              <a:gd name="connsiteY3" fmla="*/ 4679950 h 4679950"/>
              <a:gd name="connsiteX4" fmla="*/ 0 w 4437381"/>
              <a:gd name="connsiteY4" fmla="*/ 0 h 4679950"/>
              <a:gd name="connsiteX0" fmla="*/ 0 w 4754080"/>
              <a:gd name="connsiteY0" fmla="*/ 0 h 4709176"/>
              <a:gd name="connsiteX1" fmla="*/ 4424365 w 4754080"/>
              <a:gd name="connsiteY1" fmla="*/ 0 h 4709176"/>
              <a:gd name="connsiteX2" fmla="*/ 4430298 w 4754080"/>
              <a:gd name="connsiteY2" fmla="*/ 4210274 h 4709176"/>
              <a:gd name="connsiteX3" fmla="*/ 4424365 w 4754080"/>
              <a:gd name="connsiteY3" fmla="*/ 4679950 h 4709176"/>
              <a:gd name="connsiteX4" fmla="*/ 0 w 4754080"/>
              <a:gd name="connsiteY4" fmla="*/ 4679950 h 4709176"/>
              <a:gd name="connsiteX5" fmla="*/ 0 w 4754080"/>
              <a:gd name="connsiteY5" fmla="*/ 0 h 4709176"/>
              <a:gd name="connsiteX0" fmla="*/ 0 w 4754080"/>
              <a:gd name="connsiteY0" fmla="*/ 0 h 4679950"/>
              <a:gd name="connsiteX1" fmla="*/ 4424365 w 4754080"/>
              <a:gd name="connsiteY1" fmla="*/ 0 h 4679950"/>
              <a:gd name="connsiteX2" fmla="*/ 4430298 w 4754080"/>
              <a:gd name="connsiteY2" fmla="*/ 4210274 h 4679950"/>
              <a:gd name="connsiteX3" fmla="*/ 4424365 w 4754080"/>
              <a:gd name="connsiteY3" fmla="*/ 4679950 h 4679950"/>
              <a:gd name="connsiteX4" fmla="*/ 0 w 4754080"/>
              <a:gd name="connsiteY4" fmla="*/ 4679950 h 4679950"/>
              <a:gd name="connsiteX5" fmla="*/ 0 w 4754080"/>
              <a:gd name="connsiteY5" fmla="*/ 0 h 4679950"/>
              <a:gd name="connsiteX0" fmla="*/ 0 w 4754080"/>
              <a:gd name="connsiteY0" fmla="*/ 0 h 4679950"/>
              <a:gd name="connsiteX1" fmla="*/ 4424365 w 4754080"/>
              <a:gd name="connsiteY1" fmla="*/ 0 h 4679950"/>
              <a:gd name="connsiteX2" fmla="*/ 4430298 w 4754080"/>
              <a:gd name="connsiteY2" fmla="*/ 4210274 h 4679950"/>
              <a:gd name="connsiteX3" fmla="*/ 4424365 w 4754080"/>
              <a:gd name="connsiteY3" fmla="*/ 4679950 h 4679950"/>
              <a:gd name="connsiteX4" fmla="*/ 0 w 4754080"/>
              <a:gd name="connsiteY4" fmla="*/ 4679950 h 4679950"/>
              <a:gd name="connsiteX5" fmla="*/ 0 w 4754080"/>
              <a:gd name="connsiteY5" fmla="*/ 0 h 4679950"/>
              <a:gd name="connsiteX0" fmla="*/ 0 w 4771054"/>
              <a:gd name="connsiteY0" fmla="*/ 0 h 4679950"/>
              <a:gd name="connsiteX1" fmla="*/ 4424365 w 4771054"/>
              <a:gd name="connsiteY1" fmla="*/ 0 h 4679950"/>
              <a:gd name="connsiteX2" fmla="*/ 4430297 w 4771054"/>
              <a:gd name="connsiteY2" fmla="*/ 530903 h 4679950"/>
              <a:gd name="connsiteX3" fmla="*/ 4430298 w 4771054"/>
              <a:gd name="connsiteY3" fmla="*/ 4210274 h 4679950"/>
              <a:gd name="connsiteX4" fmla="*/ 4424365 w 4771054"/>
              <a:gd name="connsiteY4" fmla="*/ 4679950 h 4679950"/>
              <a:gd name="connsiteX5" fmla="*/ 0 w 4771054"/>
              <a:gd name="connsiteY5" fmla="*/ 4679950 h 4679950"/>
              <a:gd name="connsiteX6" fmla="*/ 0 w 4771054"/>
              <a:gd name="connsiteY6" fmla="*/ 0 h 4679950"/>
              <a:gd name="connsiteX0" fmla="*/ 0 w 4771054"/>
              <a:gd name="connsiteY0" fmla="*/ 0 h 4679950"/>
              <a:gd name="connsiteX1" fmla="*/ 4424365 w 4771054"/>
              <a:gd name="connsiteY1" fmla="*/ 0 h 4679950"/>
              <a:gd name="connsiteX2" fmla="*/ 4430297 w 4771054"/>
              <a:gd name="connsiteY2" fmla="*/ 530903 h 4679950"/>
              <a:gd name="connsiteX3" fmla="*/ 4430297 w 4771054"/>
              <a:gd name="connsiteY3" fmla="*/ 498246 h 4679950"/>
              <a:gd name="connsiteX4" fmla="*/ 4430298 w 4771054"/>
              <a:gd name="connsiteY4" fmla="*/ 4210274 h 4679950"/>
              <a:gd name="connsiteX5" fmla="*/ 4424365 w 4771054"/>
              <a:gd name="connsiteY5" fmla="*/ 4679950 h 4679950"/>
              <a:gd name="connsiteX6" fmla="*/ 0 w 4771054"/>
              <a:gd name="connsiteY6" fmla="*/ 4679950 h 4679950"/>
              <a:gd name="connsiteX7" fmla="*/ 0 w 4771054"/>
              <a:gd name="connsiteY7" fmla="*/ 0 h 4679950"/>
              <a:gd name="connsiteX0" fmla="*/ 0 w 4771054"/>
              <a:gd name="connsiteY0" fmla="*/ 0 h 4679950"/>
              <a:gd name="connsiteX1" fmla="*/ 4424365 w 4771054"/>
              <a:gd name="connsiteY1" fmla="*/ 0 h 4679950"/>
              <a:gd name="connsiteX2" fmla="*/ 4430297 w 4771054"/>
              <a:gd name="connsiteY2" fmla="*/ 530903 h 4679950"/>
              <a:gd name="connsiteX3" fmla="*/ 4430297 w 4771054"/>
              <a:gd name="connsiteY3" fmla="*/ 498246 h 4679950"/>
              <a:gd name="connsiteX4" fmla="*/ 4430298 w 4771054"/>
              <a:gd name="connsiteY4" fmla="*/ 4210274 h 4679950"/>
              <a:gd name="connsiteX5" fmla="*/ 4424365 w 4771054"/>
              <a:gd name="connsiteY5" fmla="*/ 4679950 h 4679950"/>
              <a:gd name="connsiteX6" fmla="*/ 0 w 4771054"/>
              <a:gd name="connsiteY6" fmla="*/ 4679950 h 4679950"/>
              <a:gd name="connsiteX7" fmla="*/ 0 w 4771054"/>
              <a:gd name="connsiteY7" fmla="*/ 0 h 4679950"/>
              <a:gd name="connsiteX0" fmla="*/ 0 w 4435214"/>
              <a:gd name="connsiteY0" fmla="*/ 0 h 4679950"/>
              <a:gd name="connsiteX1" fmla="*/ 4424365 w 4435214"/>
              <a:gd name="connsiteY1" fmla="*/ 0 h 4679950"/>
              <a:gd name="connsiteX2" fmla="*/ 4430297 w 4435214"/>
              <a:gd name="connsiteY2" fmla="*/ 530903 h 4679950"/>
              <a:gd name="connsiteX3" fmla="*/ 4430297 w 4435214"/>
              <a:gd name="connsiteY3" fmla="*/ 498246 h 4679950"/>
              <a:gd name="connsiteX4" fmla="*/ 4430298 w 4435214"/>
              <a:gd name="connsiteY4" fmla="*/ 4210274 h 4679950"/>
              <a:gd name="connsiteX5" fmla="*/ 4424365 w 4435214"/>
              <a:gd name="connsiteY5" fmla="*/ 4679950 h 4679950"/>
              <a:gd name="connsiteX6" fmla="*/ 0 w 4435214"/>
              <a:gd name="connsiteY6" fmla="*/ 4679950 h 4679950"/>
              <a:gd name="connsiteX7" fmla="*/ 0 w 4435214"/>
              <a:gd name="connsiteY7" fmla="*/ 0 h 4679950"/>
              <a:gd name="connsiteX0" fmla="*/ 0 w 4435214"/>
              <a:gd name="connsiteY0" fmla="*/ 0 h 4679950"/>
              <a:gd name="connsiteX1" fmla="*/ 4424365 w 4435214"/>
              <a:gd name="connsiteY1" fmla="*/ 0 h 4679950"/>
              <a:gd name="connsiteX2" fmla="*/ 4430297 w 4435214"/>
              <a:gd name="connsiteY2" fmla="*/ 530903 h 4679950"/>
              <a:gd name="connsiteX3" fmla="*/ 4430297 w 4435214"/>
              <a:gd name="connsiteY3" fmla="*/ 498246 h 4679950"/>
              <a:gd name="connsiteX4" fmla="*/ 4430298 w 4435214"/>
              <a:gd name="connsiteY4" fmla="*/ 4210274 h 4679950"/>
              <a:gd name="connsiteX5" fmla="*/ 4424365 w 4435214"/>
              <a:gd name="connsiteY5" fmla="*/ 4679950 h 4679950"/>
              <a:gd name="connsiteX6" fmla="*/ 0 w 4435214"/>
              <a:gd name="connsiteY6" fmla="*/ 4679950 h 4679950"/>
              <a:gd name="connsiteX7" fmla="*/ 0 w 4435214"/>
              <a:gd name="connsiteY7" fmla="*/ 0 h 4679950"/>
              <a:gd name="connsiteX0" fmla="*/ 0 w 4435214"/>
              <a:gd name="connsiteY0" fmla="*/ 0 h 4679950"/>
              <a:gd name="connsiteX1" fmla="*/ 4424365 w 4435214"/>
              <a:gd name="connsiteY1" fmla="*/ 0 h 4679950"/>
              <a:gd name="connsiteX2" fmla="*/ 4430297 w 4435214"/>
              <a:gd name="connsiteY2" fmla="*/ 530903 h 4679950"/>
              <a:gd name="connsiteX3" fmla="*/ 4430297 w 4435214"/>
              <a:gd name="connsiteY3" fmla="*/ 498246 h 4679950"/>
              <a:gd name="connsiteX4" fmla="*/ 4430298 w 4435214"/>
              <a:gd name="connsiteY4" fmla="*/ 4210274 h 4679950"/>
              <a:gd name="connsiteX5" fmla="*/ 4424365 w 4435214"/>
              <a:gd name="connsiteY5" fmla="*/ 4679950 h 4679950"/>
              <a:gd name="connsiteX6" fmla="*/ 0 w 4435214"/>
              <a:gd name="connsiteY6" fmla="*/ 4679950 h 4679950"/>
              <a:gd name="connsiteX7" fmla="*/ 0 w 4435214"/>
              <a:gd name="connsiteY7" fmla="*/ 0 h 467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5214" h="4679950">
                <a:moveTo>
                  <a:pt x="0" y="0"/>
                </a:moveTo>
                <a:lnTo>
                  <a:pt x="4424365" y="0"/>
                </a:lnTo>
                <a:cubicBezTo>
                  <a:pt x="4441660" y="246327"/>
                  <a:pt x="4429308" y="-170809"/>
                  <a:pt x="4430297" y="530903"/>
                </a:cubicBezTo>
                <a:cubicBezTo>
                  <a:pt x="4431286" y="613944"/>
                  <a:pt x="4440850" y="331333"/>
                  <a:pt x="4430297" y="498246"/>
                </a:cubicBezTo>
                <a:cubicBezTo>
                  <a:pt x="3280073" y="1644874"/>
                  <a:pt x="2056972" y="2424752"/>
                  <a:pt x="4430298" y="4210274"/>
                </a:cubicBezTo>
                <a:cubicBezTo>
                  <a:pt x="4430298" y="4435094"/>
                  <a:pt x="4424072" y="4492814"/>
                  <a:pt x="4424365" y="4679950"/>
                </a:cubicBezTo>
                <a:lnTo>
                  <a:pt x="0" y="4679950"/>
                </a:lnTo>
                <a:lnTo>
                  <a:pt x="0" y="0"/>
                </a:lnTo>
                <a:close/>
              </a:path>
            </a:pathLst>
          </a:custGeom>
          <a:solidFill>
            <a:srgbClr val="F0F1FA"/>
          </a:solidFill>
          <a:ln w="63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285750" indent="-285750">
              <a:spcBef>
                <a:spcPts val="600"/>
              </a:spcBef>
              <a:spcAft>
                <a:spcPts val="400"/>
              </a:spcAft>
              <a:buClr>
                <a:srgbClr val="0070C0"/>
              </a:buClr>
              <a:buSzPct val="100000"/>
              <a:buFontTx/>
              <a:buBlip>
                <a:blip r:embed="rId6"/>
              </a:buBlip>
            </a:pPr>
            <a:r>
              <a:rPr lang="en-GB" sz="1400" b="1" dirty="0" smtClean="0">
                <a:solidFill>
                  <a:srgbClr val="2C3581"/>
                </a:solidFill>
                <a:latin typeface="Calibri"/>
              </a:rPr>
              <a:t>Direct benefits are monetised benefits that are </a:t>
            </a:r>
            <a:br>
              <a:rPr lang="en-GB" sz="1400" b="1" dirty="0" smtClean="0">
                <a:solidFill>
                  <a:srgbClr val="2C3581"/>
                </a:solidFill>
                <a:latin typeface="Calibri"/>
              </a:rPr>
            </a:br>
            <a:r>
              <a:rPr lang="en-GB" sz="1400" b="1" dirty="0" smtClean="0">
                <a:solidFill>
                  <a:srgbClr val="2C3581"/>
                </a:solidFill>
                <a:latin typeface="Calibri"/>
              </a:rPr>
              <a:t>realised in market transactions in the form of </a:t>
            </a:r>
            <a:br>
              <a:rPr lang="en-GB" sz="1400" b="1" dirty="0" smtClean="0">
                <a:solidFill>
                  <a:srgbClr val="2C3581"/>
                </a:solidFill>
                <a:latin typeface="Calibri"/>
              </a:rPr>
            </a:br>
            <a:r>
              <a:rPr lang="en-GB" sz="1400" b="1" dirty="0" smtClean="0">
                <a:solidFill>
                  <a:srgbClr val="2C3581"/>
                </a:solidFill>
                <a:latin typeface="Calibri"/>
              </a:rPr>
              <a:t>revenues and Gross Value Added (GVA), </a:t>
            </a:r>
            <a:br>
              <a:rPr lang="en-GB" sz="1400" b="1" dirty="0" smtClean="0">
                <a:solidFill>
                  <a:srgbClr val="2C3581"/>
                </a:solidFill>
                <a:latin typeface="Calibri"/>
              </a:rPr>
            </a:br>
            <a:r>
              <a:rPr lang="en-GB" sz="1400" b="1" dirty="0" smtClean="0">
                <a:solidFill>
                  <a:srgbClr val="2C3581"/>
                </a:solidFill>
                <a:latin typeface="Calibri"/>
              </a:rPr>
              <a:t>the number of jobs involved in </a:t>
            </a:r>
            <a:br>
              <a:rPr lang="en-GB" sz="1400" b="1" dirty="0" smtClean="0">
                <a:solidFill>
                  <a:srgbClr val="2C3581"/>
                </a:solidFill>
                <a:latin typeface="Calibri"/>
              </a:rPr>
            </a:br>
            <a:r>
              <a:rPr lang="en-GB" sz="1400" b="1" dirty="0" smtClean="0">
                <a:solidFill>
                  <a:srgbClr val="2C3581"/>
                </a:solidFill>
                <a:latin typeface="Calibri"/>
              </a:rPr>
              <a:t>producing a service or product, </a:t>
            </a:r>
            <a:br>
              <a:rPr lang="en-GB" sz="1400" b="1" dirty="0" smtClean="0">
                <a:solidFill>
                  <a:srgbClr val="2C3581"/>
                </a:solidFill>
                <a:latin typeface="Calibri"/>
              </a:rPr>
            </a:br>
            <a:r>
              <a:rPr lang="en-GB" sz="1400" b="1" dirty="0" smtClean="0">
                <a:solidFill>
                  <a:srgbClr val="2C3581"/>
                </a:solidFill>
                <a:latin typeface="Calibri"/>
              </a:rPr>
              <a:t>and cost savings.</a:t>
            </a:r>
            <a:endParaRPr lang="en-GB" sz="1400" b="1" dirty="0">
              <a:solidFill>
                <a:srgbClr val="2C3581"/>
              </a:solidFill>
              <a:latin typeface="Calibri"/>
            </a:endParaRPr>
          </a:p>
        </p:txBody>
      </p:sp>
      <p:sp>
        <p:nvSpPr>
          <p:cNvPr id="10" name="Freeform 6"/>
          <p:cNvSpPr>
            <a:spLocks/>
          </p:cNvSpPr>
          <p:nvPr>
            <p:custDataLst>
              <p:tags r:id="rId3"/>
            </p:custDataLst>
          </p:nvPr>
        </p:nvSpPr>
        <p:spPr bwMode="auto">
          <a:xfrm>
            <a:off x="4976899" y="1753252"/>
            <a:ext cx="1875246" cy="3741828"/>
          </a:xfrm>
          <a:custGeom>
            <a:avLst/>
            <a:gdLst/>
            <a:ahLst/>
            <a:cxnLst>
              <a:cxn ang="0">
                <a:pos x="0" y="6912"/>
              </a:cxn>
              <a:cxn ang="0">
                <a:pos x="3464" y="3456"/>
              </a:cxn>
              <a:cxn ang="0">
                <a:pos x="0" y="0"/>
              </a:cxn>
              <a:cxn ang="0">
                <a:pos x="0" y="0"/>
              </a:cxn>
              <a:cxn ang="0">
                <a:pos x="0" y="1144"/>
              </a:cxn>
              <a:cxn ang="0">
                <a:pos x="2321" y="3456"/>
              </a:cxn>
              <a:cxn ang="0">
                <a:pos x="0" y="5769"/>
              </a:cxn>
              <a:cxn ang="0">
                <a:pos x="0" y="5769"/>
              </a:cxn>
              <a:cxn ang="0">
                <a:pos x="0" y="6912"/>
              </a:cxn>
            </a:cxnLst>
            <a:rect l="0" t="0" r="r" b="b"/>
            <a:pathLst>
              <a:path w="3464" h="6912">
                <a:moveTo>
                  <a:pt x="0" y="6912"/>
                </a:moveTo>
                <a:cubicBezTo>
                  <a:pt x="1914" y="6912"/>
                  <a:pt x="3464" y="5365"/>
                  <a:pt x="3464" y="3456"/>
                </a:cubicBezTo>
                <a:cubicBezTo>
                  <a:pt x="3464" y="1548"/>
                  <a:pt x="1914" y="0"/>
                  <a:pt x="0" y="0"/>
                </a:cubicBezTo>
                <a:cubicBezTo>
                  <a:pt x="0" y="0"/>
                  <a:pt x="0" y="0"/>
                  <a:pt x="0" y="0"/>
                </a:cubicBezTo>
                <a:lnTo>
                  <a:pt x="0" y="1144"/>
                </a:lnTo>
                <a:cubicBezTo>
                  <a:pt x="1282" y="1144"/>
                  <a:pt x="2321" y="2179"/>
                  <a:pt x="2321" y="3456"/>
                </a:cubicBezTo>
                <a:cubicBezTo>
                  <a:pt x="2321" y="4734"/>
                  <a:pt x="1282" y="5769"/>
                  <a:pt x="0" y="5769"/>
                </a:cubicBezTo>
                <a:cubicBezTo>
                  <a:pt x="0" y="5769"/>
                  <a:pt x="0" y="5769"/>
                  <a:pt x="0" y="5769"/>
                </a:cubicBezTo>
                <a:lnTo>
                  <a:pt x="0" y="6912"/>
                </a:lnTo>
                <a:close/>
              </a:path>
            </a:pathLst>
          </a:custGeom>
          <a:solidFill>
            <a:srgbClr val="00AEEF"/>
          </a:solidFill>
          <a:ln w="28575">
            <a:solidFill>
              <a:schemeClr val="bg1"/>
            </a:solidFill>
            <a:prstDash val="solid"/>
            <a:round/>
            <a:headEnd/>
            <a:tailEnd/>
          </a:ln>
          <a:effectLst/>
        </p:spPr>
        <p:txBody>
          <a:bodyPr vert="horz" wrap="square" lIns="91440" tIns="45720" rIns="91440" bIns="45720" numCol="1" anchor="t" anchorCtr="0" compatLnSpc="1">
            <a:prstTxWarp prst="textNoShape">
              <a:avLst/>
            </a:prstTxWarp>
          </a:bodyPr>
          <a:lstStyle/>
          <a:p>
            <a:endParaRPr lang="en-GB" dirty="0">
              <a:solidFill>
                <a:srgbClr val="2C3581"/>
              </a:solidFill>
              <a:latin typeface="Calibri"/>
              <a:sym typeface="Calibri"/>
            </a:endParaRPr>
          </a:p>
        </p:txBody>
      </p:sp>
      <p:sp>
        <p:nvSpPr>
          <p:cNvPr id="11" name="Freeform 8"/>
          <p:cNvSpPr>
            <a:spLocks/>
          </p:cNvSpPr>
          <p:nvPr>
            <p:custDataLst>
              <p:tags r:id="rId4"/>
            </p:custDataLst>
          </p:nvPr>
        </p:nvSpPr>
        <p:spPr bwMode="auto">
          <a:xfrm>
            <a:off x="3135264" y="1753252"/>
            <a:ext cx="1875246" cy="3741828"/>
          </a:xfrm>
          <a:custGeom>
            <a:avLst/>
            <a:gdLst/>
            <a:ahLst/>
            <a:cxnLst>
              <a:cxn ang="0">
                <a:pos x="3464" y="0"/>
              </a:cxn>
              <a:cxn ang="0">
                <a:pos x="0" y="3456"/>
              </a:cxn>
              <a:cxn ang="0">
                <a:pos x="3464" y="6912"/>
              </a:cxn>
              <a:cxn ang="0">
                <a:pos x="3464" y="6912"/>
              </a:cxn>
              <a:cxn ang="0">
                <a:pos x="3464" y="5769"/>
              </a:cxn>
              <a:cxn ang="0">
                <a:pos x="1144" y="3456"/>
              </a:cxn>
              <a:cxn ang="0">
                <a:pos x="3464" y="1144"/>
              </a:cxn>
              <a:cxn ang="0">
                <a:pos x="3464" y="1144"/>
              </a:cxn>
              <a:cxn ang="0">
                <a:pos x="3464" y="0"/>
              </a:cxn>
            </a:cxnLst>
            <a:rect l="0" t="0" r="r" b="b"/>
            <a:pathLst>
              <a:path w="3464" h="6912">
                <a:moveTo>
                  <a:pt x="3464" y="0"/>
                </a:moveTo>
                <a:cubicBezTo>
                  <a:pt x="1551" y="0"/>
                  <a:pt x="0" y="1548"/>
                  <a:pt x="0" y="3456"/>
                </a:cubicBezTo>
                <a:cubicBezTo>
                  <a:pt x="0" y="5365"/>
                  <a:pt x="1551" y="6912"/>
                  <a:pt x="3464" y="6912"/>
                </a:cubicBezTo>
                <a:cubicBezTo>
                  <a:pt x="3464" y="6912"/>
                  <a:pt x="3464" y="6912"/>
                  <a:pt x="3464" y="6912"/>
                </a:cubicBezTo>
                <a:lnTo>
                  <a:pt x="3464" y="5769"/>
                </a:lnTo>
                <a:cubicBezTo>
                  <a:pt x="2183" y="5769"/>
                  <a:pt x="1144" y="4734"/>
                  <a:pt x="1144" y="3456"/>
                </a:cubicBezTo>
                <a:cubicBezTo>
                  <a:pt x="1144" y="2179"/>
                  <a:pt x="2183" y="1144"/>
                  <a:pt x="3464" y="1144"/>
                </a:cubicBezTo>
                <a:cubicBezTo>
                  <a:pt x="3464" y="1144"/>
                  <a:pt x="3464" y="1144"/>
                  <a:pt x="3464" y="1144"/>
                </a:cubicBezTo>
                <a:lnTo>
                  <a:pt x="3464" y="0"/>
                </a:lnTo>
                <a:close/>
              </a:path>
            </a:pathLst>
          </a:custGeom>
          <a:solidFill>
            <a:srgbClr val="2C3581"/>
          </a:solidFill>
          <a:ln w="28575">
            <a:solidFill>
              <a:schemeClr val="bg1"/>
            </a:solidFill>
            <a:prstDash val="solid"/>
            <a:round/>
            <a:headEnd/>
            <a:tailEnd/>
          </a:ln>
          <a:effectLst/>
        </p:spPr>
        <p:txBody>
          <a:bodyPr vert="horz" wrap="square" lIns="91440" tIns="45720" rIns="91440" bIns="45720" numCol="1" anchor="t" anchorCtr="0" compatLnSpc="1">
            <a:prstTxWarp prst="textNoShape">
              <a:avLst/>
            </a:prstTxWarp>
          </a:bodyPr>
          <a:lstStyle/>
          <a:p>
            <a:endParaRPr lang="en-GB" dirty="0">
              <a:solidFill>
                <a:srgbClr val="2C3581"/>
              </a:solidFill>
              <a:latin typeface="Calibri"/>
              <a:sym typeface="Calibri"/>
            </a:endParaRPr>
          </a:p>
        </p:txBody>
      </p:sp>
      <p:sp>
        <p:nvSpPr>
          <p:cNvPr id="12" name="Rectangle 11"/>
          <p:cNvSpPr/>
          <p:nvPr/>
        </p:nvSpPr>
        <p:spPr>
          <a:xfrm rot="5400000" flipH="1" flipV="1">
            <a:off x="4276799" y="1028602"/>
            <a:ext cx="3679062" cy="5169813"/>
          </a:xfrm>
          <a:prstGeom prst="rect">
            <a:avLst/>
          </a:prstGeom>
        </p:spPr>
        <p:txBody>
          <a:bodyPr wrap="none">
            <a:prstTxWarp prst="textArchUp">
              <a:avLst>
                <a:gd name="adj" fmla="val 8365711"/>
              </a:avLst>
            </a:prstTxWarp>
            <a:spAutoFit/>
          </a:bodyPr>
          <a:lstStyle/>
          <a:p>
            <a:pPr algn="ctr"/>
            <a:r>
              <a:rPr lang="en-GB" sz="2400" b="1" dirty="0" smtClean="0">
                <a:solidFill>
                  <a:srgbClr val="FFFFFF"/>
                </a:solidFill>
                <a:latin typeface="Myriad Pro Light" pitchFamily="34" charset="0"/>
              </a:rPr>
              <a:t>Direct economic benefits </a:t>
            </a:r>
            <a:endParaRPr lang="en-GB" sz="2400" b="1" dirty="0">
              <a:solidFill>
                <a:srgbClr val="FFFFFF"/>
              </a:solidFill>
              <a:latin typeface="Myriad Pro Light" pitchFamily="34" charset="0"/>
            </a:endParaRPr>
          </a:p>
        </p:txBody>
      </p:sp>
      <p:sp>
        <p:nvSpPr>
          <p:cNvPr id="13" name="Rectangle 12"/>
          <p:cNvSpPr/>
          <p:nvPr/>
        </p:nvSpPr>
        <p:spPr>
          <a:xfrm rot="16200000" flipH="1" flipV="1">
            <a:off x="2065465" y="1036685"/>
            <a:ext cx="3619020" cy="5169813"/>
          </a:xfrm>
          <a:prstGeom prst="rect">
            <a:avLst/>
          </a:prstGeom>
        </p:spPr>
        <p:txBody>
          <a:bodyPr wrap="none">
            <a:prstTxWarp prst="textArchUp">
              <a:avLst>
                <a:gd name="adj" fmla="val 8811114"/>
              </a:avLst>
            </a:prstTxWarp>
            <a:spAutoFit/>
          </a:bodyPr>
          <a:lstStyle/>
          <a:p>
            <a:pPr algn="ctr"/>
            <a:r>
              <a:rPr lang="en-GB" sz="2400" b="1" dirty="0" smtClean="0">
                <a:solidFill>
                  <a:srgbClr val="FFFFFF"/>
                </a:solidFill>
                <a:latin typeface="Myriad Pro Light" pitchFamily="34" charset="0"/>
              </a:rPr>
              <a:t>Indirect economic benefits </a:t>
            </a:r>
            <a:endParaRPr lang="en-GB" sz="2400" b="1" dirty="0">
              <a:solidFill>
                <a:srgbClr val="FFFFFF"/>
              </a:solidFill>
              <a:latin typeface="Myriad Pro Light" pitchFamily="34" charset="0"/>
            </a:endParaRPr>
          </a:p>
        </p:txBody>
      </p:sp>
      <p:grpSp>
        <p:nvGrpSpPr>
          <p:cNvPr id="14" name="Group 13"/>
          <p:cNvGrpSpPr/>
          <p:nvPr/>
        </p:nvGrpSpPr>
        <p:grpSpPr>
          <a:xfrm>
            <a:off x="4002837" y="2601754"/>
            <a:ext cx="2066012" cy="2066012"/>
            <a:chOff x="3962133" y="2897875"/>
            <a:chExt cx="2066012" cy="2066012"/>
          </a:xfrm>
        </p:grpSpPr>
        <p:sp>
          <p:nvSpPr>
            <p:cNvPr id="15" name="Block Arc 14"/>
            <p:cNvSpPr/>
            <p:nvPr/>
          </p:nvSpPr>
          <p:spPr bwMode="auto">
            <a:xfrm>
              <a:off x="4129419" y="3074687"/>
              <a:ext cx="1731440" cy="1731440"/>
            </a:xfrm>
            <a:prstGeom prst="blockArc">
              <a:avLst>
                <a:gd name="adj1" fmla="val 16074181"/>
                <a:gd name="adj2" fmla="val 2168078"/>
                <a:gd name="adj3" fmla="val 13172"/>
              </a:avLst>
            </a:prstGeom>
            <a:solidFill>
              <a:srgbClr val="2C358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endParaRPr lang="en-GB" sz="1400" dirty="0" smtClean="0">
                <a:solidFill>
                  <a:srgbClr val="000000">
                    <a:lumMod val="85000"/>
                    <a:lumOff val="15000"/>
                  </a:srgbClr>
                </a:solidFill>
                <a:latin typeface="Myriad Pro Light" pitchFamily="34" charset="0"/>
              </a:endParaRPr>
            </a:p>
          </p:txBody>
        </p:sp>
        <p:sp>
          <p:nvSpPr>
            <p:cNvPr id="16" name="Block Arc 15"/>
            <p:cNvSpPr/>
            <p:nvPr/>
          </p:nvSpPr>
          <p:spPr bwMode="auto">
            <a:xfrm>
              <a:off x="3962133" y="2897875"/>
              <a:ext cx="2066012" cy="2066012"/>
            </a:xfrm>
            <a:prstGeom prst="blockArc">
              <a:avLst>
                <a:gd name="adj1" fmla="val 16074181"/>
                <a:gd name="adj2" fmla="val 9566435"/>
                <a:gd name="adj3" fmla="val 9738"/>
              </a:avLst>
            </a:prstGeom>
            <a:solidFill>
              <a:srgbClr val="00AEEF"/>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lnSpc>
                  <a:spcPct val="90000"/>
                </a:lnSpc>
                <a:spcBef>
                  <a:spcPts val="400"/>
                </a:spcBef>
                <a:spcAft>
                  <a:spcPts val="0"/>
                </a:spcAft>
              </a:pPr>
              <a:endParaRPr lang="en-GB" sz="1400" dirty="0" smtClean="0">
                <a:solidFill>
                  <a:srgbClr val="000000">
                    <a:lumMod val="85000"/>
                    <a:lumOff val="15000"/>
                  </a:srgbClr>
                </a:solidFill>
                <a:latin typeface="Myriad Pro Light" pitchFamily="34" charset="0"/>
              </a:endParaRPr>
            </a:p>
          </p:txBody>
        </p:sp>
      </p:grpSp>
      <p:sp>
        <p:nvSpPr>
          <p:cNvPr id="17" name="TextBox 16"/>
          <p:cNvSpPr txBox="1"/>
          <p:nvPr/>
        </p:nvSpPr>
        <p:spPr>
          <a:xfrm>
            <a:off x="4436092" y="2492005"/>
            <a:ext cx="594813" cy="346593"/>
          </a:xfrm>
          <a:prstGeom prst="rect">
            <a:avLst/>
          </a:prstGeom>
          <a:noFill/>
        </p:spPr>
        <p:txBody>
          <a:bodyPr wrap="square" rtlCol="0" anchor="ctr">
            <a:noAutofit/>
          </a:bodyPr>
          <a:lstStyle/>
          <a:p>
            <a:pPr algn="ctr">
              <a:lnSpc>
                <a:spcPct val="90000"/>
              </a:lnSpc>
              <a:spcBef>
                <a:spcPts val="0"/>
              </a:spcBef>
              <a:spcAft>
                <a:spcPts val="400"/>
              </a:spcAft>
              <a:buClr>
                <a:srgbClr val="0070C0"/>
              </a:buClr>
              <a:buSzPct val="100000"/>
            </a:pPr>
            <a:r>
              <a:rPr lang="en-GB" sz="1600" b="1" dirty="0" smtClean="0">
                <a:solidFill>
                  <a:srgbClr val="00B0F0"/>
                </a:solidFill>
                <a:latin typeface="Calibri"/>
                <a:cs typeface="Calibri" pitchFamily="34" charset="0"/>
              </a:rPr>
              <a:t>73%</a:t>
            </a:r>
          </a:p>
        </p:txBody>
      </p:sp>
      <p:sp>
        <p:nvSpPr>
          <p:cNvPr id="18" name="TextBox 17"/>
          <p:cNvSpPr txBox="1"/>
          <p:nvPr/>
        </p:nvSpPr>
        <p:spPr>
          <a:xfrm>
            <a:off x="4445790" y="2748527"/>
            <a:ext cx="594813" cy="346593"/>
          </a:xfrm>
          <a:prstGeom prst="rect">
            <a:avLst/>
          </a:prstGeom>
          <a:noFill/>
        </p:spPr>
        <p:txBody>
          <a:bodyPr wrap="square" rtlCol="0" anchor="ctr">
            <a:noAutofit/>
          </a:bodyPr>
          <a:lstStyle/>
          <a:p>
            <a:pPr algn="ctr">
              <a:lnSpc>
                <a:spcPct val="90000"/>
              </a:lnSpc>
              <a:spcBef>
                <a:spcPts val="0"/>
              </a:spcBef>
              <a:spcAft>
                <a:spcPts val="400"/>
              </a:spcAft>
              <a:buClr>
                <a:srgbClr val="0070C0"/>
              </a:buClr>
              <a:buSzPct val="100000"/>
            </a:pPr>
            <a:r>
              <a:rPr lang="en-GB" sz="1600" b="1" dirty="0" smtClean="0">
                <a:solidFill>
                  <a:srgbClr val="2C3581"/>
                </a:solidFill>
                <a:latin typeface="Calibri"/>
                <a:cs typeface="Calibri" pitchFamily="34" charset="0"/>
              </a:rPr>
              <a:t>27%</a:t>
            </a:r>
          </a:p>
        </p:txBody>
      </p:sp>
      <p:sp>
        <p:nvSpPr>
          <p:cNvPr id="19" name="TextBox 18"/>
          <p:cNvSpPr txBox="1"/>
          <p:nvPr/>
        </p:nvSpPr>
        <p:spPr>
          <a:xfrm>
            <a:off x="1458540" y="4492480"/>
            <a:ext cx="1944216" cy="762884"/>
          </a:xfrm>
          <a:prstGeom prst="rect">
            <a:avLst/>
          </a:prstGeom>
          <a:noFill/>
        </p:spPr>
        <p:txBody>
          <a:bodyPr wrap="square" rtlCol="0" anchor="ctr">
            <a:noAutofit/>
          </a:bodyPr>
          <a:lstStyle/>
          <a:p>
            <a:pPr>
              <a:spcBef>
                <a:spcPts val="0"/>
              </a:spcBef>
              <a:spcAft>
                <a:spcPts val="400"/>
              </a:spcAft>
              <a:buClr>
                <a:srgbClr val="0070C0"/>
              </a:buClr>
              <a:buSzPct val="100000"/>
            </a:pPr>
            <a:r>
              <a:rPr lang="en-GB" sz="2400" b="1" dirty="0" smtClean="0">
                <a:solidFill>
                  <a:srgbClr val="F26829"/>
                </a:solidFill>
                <a:latin typeface="Calibri"/>
              </a:rPr>
              <a:t>&gt; € 30m </a:t>
            </a:r>
            <a:r>
              <a:rPr lang="en-GB" sz="1400" b="1" dirty="0" smtClean="0">
                <a:solidFill>
                  <a:srgbClr val="F26829"/>
                </a:solidFill>
                <a:latin typeface="Calibri"/>
              </a:rPr>
              <a:t>of savings in Public Administration in </a:t>
            </a:r>
            <a:br>
              <a:rPr lang="en-GB" sz="1400" b="1" dirty="0" smtClean="0">
                <a:solidFill>
                  <a:srgbClr val="F26829"/>
                </a:solidFill>
                <a:latin typeface="Calibri"/>
              </a:rPr>
            </a:br>
            <a:r>
              <a:rPr lang="en-GB" sz="1400" b="1" dirty="0" smtClean="0">
                <a:solidFill>
                  <a:srgbClr val="F26829"/>
                </a:solidFill>
                <a:latin typeface="Calibri"/>
              </a:rPr>
              <a:t>11 countries</a:t>
            </a:r>
            <a:endParaRPr lang="en-GB" sz="1400" b="1" i="1" dirty="0" smtClean="0">
              <a:solidFill>
                <a:srgbClr val="F26829"/>
              </a:solidFill>
              <a:latin typeface="Calibri"/>
              <a:cs typeface="Calibri" pitchFamily="34" charset="0"/>
            </a:endParaRPr>
          </a:p>
        </p:txBody>
      </p:sp>
      <p:grpSp>
        <p:nvGrpSpPr>
          <p:cNvPr id="20" name="Groupe 650"/>
          <p:cNvGrpSpPr>
            <a:grpSpLocks noChangeAspect="1"/>
          </p:cNvGrpSpPr>
          <p:nvPr/>
        </p:nvGrpSpPr>
        <p:grpSpPr>
          <a:xfrm>
            <a:off x="639305" y="3180211"/>
            <a:ext cx="752278" cy="803568"/>
            <a:chOff x="1306513" y="1958975"/>
            <a:chExt cx="349251" cy="373063"/>
          </a:xfrm>
        </p:grpSpPr>
        <p:sp>
          <p:nvSpPr>
            <p:cNvPr id="21" name="Freeform 349"/>
            <p:cNvSpPr>
              <a:spLocks/>
            </p:cNvSpPr>
            <p:nvPr/>
          </p:nvSpPr>
          <p:spPr bwMode="auto">
            <a:xfrm>
              <a:off x="1420813" y="1958975"/>
              <a:ext cx="125413" cy="127000"/>
            </a:xfrm>
            <a:custGeom>
              <a:avLst/>
              <a:gdLst/>
              <a:ahLst/>
              <a:cxnLst>
                <a:cxn ang="0">
                  <a:pos x="65" y="66"/>
                </a:cxn>
                <a:cxn ang="0">
                  <a:pos x="41" y="50"/>
                </a:cxn>
                <a:cxn ang="0">
                  <a:pos x="54" y="26"/>
                </a:cxn>
                <a:cxn ang="0">
                  <a:pos x="32" y="0"/>
                </a:cxn>
                <a:cxn ang="0">
                  <a:pos x="9" y="26"/>
                </a:cxn>
                <a:cxn ang="0">
                  <a:pos x="22" y="50"/>
                </a:cxn>
                <a:cxn ang="0">
                  <a:pos x="0" y="65"/>
                </a:cxn>
              </a:cxnLst>
              <a:rect l="0" t="0" r="r" b="b"/>
              <a:pathLst>
                <a:path w="65" h="66">
                  <a:moveTo>
                    <a:pt x="65" y="66"/>
                  </a:moveTo>
                  <a:cubicBezTo>
                    <a:pt x="59" y="58"/>
                    <a:pt x="51" y="52"/>
                    <a:pt x="41" y="50"/>
                  </a:cubicBezTo>
                  <a:cubicBezTo>
                    <a:pt x="47" y="44"/>
                    <a:pt x="54" y="34"/>
                    <a:pt x="54" y="26"/>
                  </a:cubicBezTo>
                  <a:cubicBezTo>
                    <a:pt x="54" y="11"/>
                    <a:pt x="44" y="0"/>
                    <a:pt x="32" y="0"/>
                  </a:cubicBezTo>
                  <a:cubicBezTo>
                    <a:pt x="19" y="0"/>
                    <a:pt x="9" y="11"/>
                    <a:pt x="9" y="26"/>
                  </a:cubicBezTo>
                  <a:cubicBezTo>
                    <a:pt x="9" y="34"/>
                    <a:pt x="17" y="44"/>
                    <a:pt x="22" y="50"/>
                  </a:cubicBezTo>
                  <a:cubicBezTo>
                    <a:pt x="13" y="52"/>
                    <a:pt x="5" y="58"/>
                    <a:pt x="0" y="65"/>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22" name="Freeform 350"/>
            <p:cNvSpPr>
              <a:spLocks/>
            </p:cNvSpPr>
            <p:nvPr/>
          </p:nvSpPr>
          <p:spPr bwMode="auto">
            <a:xfrm>
              <a:off x="1306513" y="2079625"/>
              <a:ext cx="176213" cy="227013"/>
            </a:xfrm>
            <a:custGeom>
              <a:avLst/>
              <a:gdLst/>
              <a:ahLst/>
              <a:cxnLst>
                <a:cxn ang="0">
                  <a:pos x="91" y="117"/>
                </a:cxn>
                <a:cxn ang="0">
                  <a:pos x="55" y="49"/>
                </a:cxn>
                <a:cxn ang="0">
                  <a:pos x="68" y="26"/>
                </a:cxn>
                <a:cxn ang="0">
                  <a:pos x="47" y="0"/>
                </a:cxn>
                <a:cxn ang="0">
                  <a:pos x="24" y="26"/>
                </a:cxn>
                <a:cxn ang="0">
                  <a:pos x="36" y="49"/>
                </a:cxn>
                <a:cxn ang="0">
                  <a:pos x="0" y="117"/>
                </a:cxn>
              </a:cxnLst>
              <a:rect l="0" t="0" r="r" b="b"/>
              <a:pathLst>
                <a:path w="91" h="117">
                  <a:moveTo>
                    <a:pt x="91" y="117"/>
                  </a:moveTo>
                  <a:cubicBezTo>
                    <a:pt x="91" y="84"/>
                    <a:pt x="83" y="56"/>
                    <a:pt x="55" y="49"/>
                  </a:cubicBezTo>
                  <a:cubicBezTo>
                    <a:pt x="61" y="44"/>
                    <a:pt x="68" y="34"/>
                    <a:pt x="68" y="26"/>
                  </a:cubicBezTo>
                  <a:cubicBezTo>
                    <a:pt x="68" y="11"/>
                    <a:pt x="58" y="0"/>
                    <a:pt x="47" y="0"/>
                  </a:cubicBezTo>
                  <a:cubicBezTo>
                    <a:pt x="34" y="0"/>
                    <a:pt x="24" y="11"/>
                    <a:pt x="24" y="26"/>
                  </a:cubicBezTo>
                  <a:cubicBezTo>
                    <a:pt x="24" y="34"/>
                    <a:pt x="31" y="44"/>
                    <a:pt x="36" y="49"/>
                  </a:cubicBezTo>
                  <a:cubicBezTo>
                    <a:pt x="11" y="56"/>
                    <a:pt x="0" y="84"/>
                    <a:pt x="0" y="117"/>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23" name="Freeform 351"/>
            <p:cNvSpPr>
              <a:spLocks/>
            </p:cNvSpPr>
            <p:nvPr/>
          </p:nvSpPr>
          <p:spPr bwMode="auto">
            <a:xfrm>
              <a:off x="1482726" y="2079625"/>
              <a:ext cx="173038" cy="227013"/>
            </a:xfrm>
            <a:custGeom>
              <a:avLst/>
              <a:gdLst/>
              <a:ahLst/>
              <a:cxnLst>
                <a:cxn ang="0">
                  <a:pos x="89" y="117"/>
                </a:cxn>
                <a:cxn ang="0">
                  <a:pos x="55" y="49"/>
                </a:cxn>
                <a:cxn ang="0">
                  <a:pos x="66" y="26"/>
                </a:cxn>
                <a:cxn ang="0">
                  <a:pos x="45" y="0"/>
                </a:cxn>
                <a:cxn ang="0">
                  <a:pos x="22" y="26"/>
                </a:cxn>
                <a:cxn ang="0">
                  <a:pos x="35" y="49"/>
                </a:cxn>
                <a:cxn ang="0">
                  <a:pos x="0" y="117"/>
                </a:cxn>
              </a:cxnLst>
              <a:rect l="0" t="0" r="r" b="b"/>
              <a:pathLst>
                <a:path w="89" h="117">
                  <a:moveTo>
                    <a:pt x="89" y="117"/>
                  </a:moveTo>
                  <a:cubicBezTo>
                    <a:pt x="89" y="84"/>
                    <a:pt x="81" y="56"/>
                    <a:pt x="55" y="49"/>
                  </a:cubicBezTo>
                  <a:cubicBezTo>
                    <a:pt x="60" y="44"/>
                    <a:pt x="66" y="34"/>
                    <a:pt x="66" y="26"/>
                  </a:cubicBezTo>
                  <a:cubicBezTo>
                    <a:pt x="66" y="11"/>
                    <a:pt x="56" y="0"/>
                    <a:pt x="45" y="0"/>
                  </a:cubicBezTo>
                  <a:cubicBezTo>
                    <a:pt x="32" y="0"/>
                    <a:pt x="22" y="11"/>
                    <a:pt x="22" y="26"/>
                  </a:cubicBezTo>
                  <a:cubicBezTo>
                    <a:pt x="22" y="34"/>
                    <a:pt x="29" y="44"/>
                    <a:pt x="35" y="49"/>
                  </a:cubicBezTo>
                  <a:cubicBezTo>
                    <a:pt x="9" y="56"/>
                    <a:pt x="0" y="84"/>
                    <a:pt x="0" y="117"/>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24" name="Freeform 352"/>
            <p:cNvSpPr>
              <a:spLocks/>
            </p:cNvSpPr>
            <p:nvPr/>
          </p:nvSpPr>
          <p:spPr bwMode="auto">
            <a:xfrm>
              <a:off x="1552576" y="2187575"/>
              <a:ext cx="41275" cy="144463"/>
            </a:xfrm>
            <a:custGeom>
              <a:avLst/>
              <a:gdLst/>
              <a:ahLst/>
              <a:cxnLst>
                <a:cxn ang="0">
                  <a:pos x="11" y="75"/>
                </a:cxn>
                <a:cxn ang="0">
                  <a:pos x="0" y="64"/>
                </a:cxn>
                <a:cxn ang="0">
                  <a:pos x="8" y="7"/>
                </a:cxn>
                <a:cxn ang="0">
                  <a:pos x="5" y="0"/>
                </a:cxn>
                <a:cxn ang="0">
                  <a:pos x="16" y="0"/>
                </a:cxn>
                <a:cxn ang="0">
                  <a:pos x="13" y="7"/>
                </a:cxn>
                <a:cxn ang="0">
                  <a:pos x="21" y="64"/>
                </a:cxn>
                <a:cxn ang="0">
                  <a:pos x="16" y="70"/>
                </a:cxn>
              </a:cxnLst>
              <a:rect l="0" t="0" r="r" b="b"/>
              <a:pathLst>
                <a:path w="21" h="75">
                  <a:moveTo>
                    <a:pt x="11" y="75"/>
                  </a:moveTo>
                  <a:cubicBezTo>
                    <a:pt x="8" y="71"/>
                    <a:pt x="5" y="70"/>
                    <a:pt x="0" y="64"/>
                  </a:cubicBezTo>
                  <a:cubicBezTo>
                    <a:pt x="0" y="53"/>
                    <a:pt x="7" y="16"/>
                    <a:pt x="8" y="7"/>
                  </a:cubicBezTo>
                  <a:cubicBezTo>
                    <a:pt x="7" y="5"/>
                    <a:pt x="4" y="4"/>
                    <a:pt x="5" y="0"/>
                  </a:cubicBezTo>
                  <a:cubicBezTo>
                    <a:pt x="9" y="2"/>
                    <a:pt x="12" y="1"/>
                    <a:pt x="16" y="0"/>
                  </a:cubicBezTo>
                  <a:cubicBezTo>
                    <a:pt x="16" y="3"/>
                    <a:pt x="14" y="5"/>
                    <a:pt x="13" y="7"/>
                  </a:cubicBezTo>
                  <a:cubicBezTo>
                    <a:pt x="14" y="17"/>
                    <a:pt x="21" y="54"/>
                    <a:pt x="21" y="64"/>
                  </a:cubicBezTo>
                  <a:cubicBezTo>
                    <a:pt x="19" y="67"/>
                    <a:pt x="18" y="67"/>
                    <a:pt x="16" y="70"/>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25" name="Freeform 353"/>
            <p:cNvSpPr>
              <a:spLocks/>
            </p:cNvSpPr>
            <p:nvPr/>
          </p:nvSpPr>
          <p:spPr bwMode="auto">
            <a:xfrm>
              <a:off x="1376363" y="2187575"/>
              <a:ext cx="39688" cy="144463"/>
            </a:xfrm>
            <a:custGeom>
              <a:avLst/>
              <a:gdLst/>
              <a:ahLst/>
              <a:cxnLst>
                <a:cxn ang="0">
                  <a:pos x="11" y="75"/>
                </a:cxn>
                <a:cxn ang="0">
                  <a:pos x="1" y="64"/>
                </a:cxn>
                <a:cxn ang="0">
                  <a:pos x="8" y="7"/>
                </a:cxn>
                <a:cxn ang="0">
                  <a:pos x="5" y="0"/>
                </a:cxn>
                <a:cxn ang="0">
                  <a:pos x="16" y="0"/>
                </a:cxn>
                <a:cxn ang="0">
                  <a:pos x="13" y="7"/>
                </a:cxn>
                <a:cxn ang="0">
                  <a:pos x="21" y="64"/>
                </a:cxn>
                <a:cxn ang="0">
                  <a:pos x="16" y="70"/>
                </a:cxn>
              </a:cxnLst>
              <a:rect l="0" t="0" r="r" b="b"/>
              <a:pathLst>
                <a:path w="21" h="75">
                  <a:moveTo>
                    <a:pt x="11" y="75"/>
                  </a:moveTo>
                  <a:cubicBezTo>
                    <a:pt x="8" y="71"/>
                    <a:pt x="5" y="70"/>
                    <a:pt x="1" y="64"/>
                  </a:cubicBezTo>
                  <a:cubicBezTo>
                    <a:pt x="0" y="53"/>
                    <a:pt x="7" y="16"/>
                    <a:pt x="8" y="7"/>
                  </a:cubicBezTo>
                  <a:cubicBezTo>
                    <a:pt x="7" y="5"/>
                    <a:pt x="5" y="4"/>
                    <a:pt x="5" y="0"/>
                  </a:cubicBezTo>
                  <a:cubicBezTo>
                    <a:pt x="9" y="2"/>
                    <a:pt x="12" y="1"/>
                    <a:pt x="16" y="0"/>
                  </a:cubicBezTo>
                  <a:cubicBezTo>
                    <a:pt x="17" y="3"/>
                    <a:pt x="14" y="5"/>
                    <a:pt x="13" y="7"/>
                  </a:cubicBezTo>
                  <a:cubicBezTo>
                    <a:pt x="14" y="17"/>
                    <a:pt x="21" y="54"/>
                    <a:pt x="21" y="64"/>
                  </a:cubicBezTo>
                  <a:cubicBezTo>
                    <a:pt x="20" y="67"/>
                    <a:pt x="19" y="67"/>
                    <a:pt x="16" y="70"/>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26" name="Freeform 354"/>
            <p:cNvSpPr>
              <a:spLocks/>
            </p:cNvSpPr>
            <p:nvPr/>
          </p:nvSpPr>
          <p:spPr bwMode="auto">
            <a:xfrm>
              <a:off x="1462088" y="2065338"/>
              <a:ext cx="39688" cy="142875"/>
            </a:xfrm>
            <a:custGeom>
              <a:avLst/>
              <a:gdLst/>
              <a:ahLst/>
              <a:cxnLst>
                <a:cxn ang="0">
                  <a:pos x="11" y="74"/>
                </a:cxn>
                <a:cxn ang="0">
                  <a:pos x="0" y="64"/>
                </a:cxn>
                <a:cxn ang="0">
                  <a:pos x="8" y="7"/>
                </a:cxn>
                <a:cxn ang="0">
                  <a:pos x="5" y="0"/>
                </a:cxn>
                <a:cxn ang="0">
                  <a:pos x="16" y="0"/>
                </a:cxn>
                <a:cxn ang="0">
                  <a:pos x="13" y="7"/>
                </a:cxn>
                <a:cxn ang="0">
                  <a:pos x="21" y="64"/>
                </a:cxn>
                <a:cxn ang="0">
                  <a:pos x="16" y="70"/>
                </a:cxn>
              </a:cxnLst>
              <a:rect l="0" t="0" r="r" b="b"/>
              <a:pathLst>
                <a:path w="21" h="74">
                  <a:moveTo>
                    <a:pt x="11" y="74"/>
                  </a:moveTo>
                  <a:cubicBezTo>
                    <a:pt x="8" y="71"/>
                    <a:pt x="5" y="69"/>
                    <a:pt x="0" y="64"/>
                  </a:cubicBezTo>
                  <a:cubicBezTo>
                    <a:pt x="0" y="53"/>
                    <a:pt x="7" y="16"/>
                    <a:pt x="8" y="7"/>
                  </a:cubicBezTo>
                  <a:cubicBezTo>
                    <a:pt x="7" y="5"/>
                    <a:pt x="4" y="4"/>
                    <a:pt x="5" y="0"/>
                  </a:cubicBezTo>
                  <a:cubicBezTo>
                    <a:pt x="9" y="1"/>
                    <a:pt x="12" y="1"/>
                    <a:pt x="16" y="0"/>
                  </a:cubicBezTo>
                  <a:cubicBezTo>
                    <a:pt x="16" y="3"/>
                    <a:pt x="14" y="5"/>
                    <a:pt x="13" y="7"/>
                  </a:cubicBezTo>
                  <a:cubicBezTo>
                    <a:pt x="14" y="16"/>
                    <a:pt x="21" y="54"/>
                    <a:pt x="21" y="64"/>
                  </a:cubicBezTo>
                  <a:cubicBezTo>
                    <a:pt x="19" y="67"/>
                    <a:pt x="18" y="67"/>
                    <a:pt x="16" y="70"/>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grpSp>
      <p:grpSp>
        <p:nvGrpSpPr>
          <p:cNvPr id="27" name="Groupe 589"/>
          <p:cNvGrpSpPr/>
          <p:nvPr/>
        </p:nvGrpSpPr>
        <p:grpSpPr>
          <a:xfrm>
            <a:off x="677292" y="4536864"/>
            <a:ext cx="727391" cy="671439"/>
            <a:chOff x="331789" y="3817938"/>
            <a:chExt cx="433388" cy="400051"/>
          </a:xfrm>
        </p:grpSpPr>
        <p:sp>
          <p:nvSpPr>
            <p:cNvPr id="28" name="Line 321"/>
            <p:cNvSpPr>
              <a:spLocks noChangeShapeType="1"/>
            </p:cNvSpPr>
            <p:nvPr/>
          </p:nvSpPr>
          <p:spPr bwMode="auto">
            <a:xfrm flipH="1">
              <a:off x="341314" y="4216401"/>
              <a:ext cx="423863" cy="1588"/>
            </a:xfrm>
            <a:prstGeom prst="line">
              <a:avLst/>
            </a:pr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sp>
          <p:nvSpPr>
            <p:cNvPr id="29" name="Oval 322"/>
            <p:cNvSpPr>
              <a:spLocks noChangeArrowheads="1"/>
            </p:cNvSpPr>
            <p:nvPr/>
          </p:nvSpPr>
          <p:spPr bwMode="auto">
            <a:xfrm>
              <a:off x="501651" y="3871913"/>
              <a:ext cx="50800" cy="53975"/>
            </a:xfrm>
            <a:prstGeom prst="ellipse">
              <a:avLst/>
            </a:pr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sp>
          <p:nvSpPr>
            <p:cNvPr id="30"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sp>
          <p:nvSpPr>
            <p:cNvPr id="31"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sp>
          <p:nvSpPr>
            <p:cNvPr id="32"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sp>
          <p:nvSpPr>
            <p:cNvPr id="33"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sp>
          <p:nvSpPr>
            <p:cNvPr id="34"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9050" cap="rnd">
              <a:solidFill>
                <a:srgbClr val="2C358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solidFill>
                  <a:srgbClr val="2C3581"/>
                </a:solidFill>
                <a:latin typeface="Myriad Pro Light" pitchFamily="34" charset="0"/>
                <a:cs typeface="Arial" pitchFamily="34" charset="0"/>
              </a:endParaRPr>
            </a:p>
          </p:txBody>
        </p:sp>
      </p:grpSp>
      <p:cxnSp>
        <p:nvCxnSpPr>
          <p:cNvPr id="35" name="Straight Connector 34"/>
          <p:cNvCxnSpPr/>
          <p:nvPr/>
        </p:nvCxnSpPr>
        <p:spPr>
          <a:xfrm flipV="1">
            <a:off x="795932" y="4212379"/>
            <a:ext cx="1949872" cy="0"/>
          </a:xfrm>
          <a:prstGeom prst="line">
            <a:avLst/>
          </a:prstGeom>
          <a:ln>
            <a:solidFill>
              <a:schemeClr val="bg2">
                <a:lumMod val="50000"/>
              </a:schemeClr>
            </a:solidFill>
          </a:ln>
        </p:spPr>
        <p:style>
          <a:lnRef idx="2">
            <a:schemeClr val="accent5"/>
          </a:lnRef>
          <a:fillRef idx="0">
            <a:schemeClr val="accent5"/>
          </a:fillRef>
          <a:effectRef idx="1">
            <a:schemeClr val="accent5"/>
          </a:effectRef>
          <a:fontRef idx="minor">
            <a:schemeClr val="tx1"/>
          </a:fontRef>
        </p:style>
      </p:cxnSp>
      <p:sp>
        <p:nvSpPr>
          <p:cNvPr id="36" name="TextBox 35"/>
          <p:cNvSpPr txBox="1"/>
          <p:nvPr/>
        </p:nvSpPr>
        <p:spPr>
          <a:xfrm>
            <a:off x="7954787" y="3161009"/>
            <a:ext cx="1489561" cy="762884"/>
          </a:xfrm>
          <a:prstGeom prst="rect">
            <a:avLst/>
          </a:prstGeom>
          <a:noFill/>
        </p:spPr>
        <p:txBody>
          <a:bodyPr wrap="square" rtlCol="0">
            <a:noAutofit/>
          </a:bodyPr>
          <a:lstStyle/>
          <a:p>
            <a:pPr>
              <a:lnSpc>
                <a:spcPct val="90000"/>
              </a:lnSpc>
              <a:spcBef>
                <a:spcPts val="0"/>
              </a:spcBef>
              <a:spcAft>
                <a:spcPts val="400"/>
              </a:spcAft>
              <a:buClr>
                <a:srgbClr val="0070C0"/>
              </a:buClr>
              <a:buSzPct val="100000"/>
            </a:pPr>
            <a:r>
              <a:rPr lang="en-GB" sz="2400" b="1" dirty="0" smtClean="0">
                <a:solidFill>
                  <a:srgbClr val="F26829"/>
                </a:solidFill>
                <a:latin typeface="Calibri"/>
              </a:rPr>
              <a:t>2,549</a:t>
            </a:r>
            <a:r>
              <a:rPr lang="en-GB" sz="1400" b="1" dirty="0" smtClean="0">
                <a:solidFill>
                  <a:srgbClr val="F26829"/>
                </a:solidFill>
                <a:latin typeface="Calibri"/>
              </a:rPr>
              <a:t> hours </a:t>
            </a:r>
          </a:p>
          <a:p>
            <a:pPr>
              <a:lnSpc>
                <a:spcPct val="90000"/>
              </a:lnSpc>
              <a:spcBef>
                <a:spcPts val="0"/>
              </a:spcBef>
              <a:spcAft>
                <a:spcPts val="400"/>
              </a:spcAft>
              <a:buClr>
                <a:srgbClr val="0070C0"/>
              </a:buClr>
              <a:buSzPct val="100000"/>
            </a:pPr>
            <a:r>
              <a:rPr lang="en-GB" sz="1400" b="1" dirty="0">
                <a:solidFill>
                  <a:srgbClr val="F26829"/>
                </a:solidFill>
                <a:latin typeface="Calibri"/>
              </a:rPr>
              <a:t>w</a:t>
            </a:r>
            <a:r>
              <a:rPr lang="en-GB" sz="1400" b="1" dirty="0" smtClean="0">
                <a:solidFill>
                  <a:srgbClr val="F26829"/>
                </a:solidFill>
                <a:latin typeface="Calibri"/>
              </a:rPr>
              <a:t>asted finding parking</a:t>
            </a:r>
            <a:endParaRPr lang="en-GB" sz="1400" b="1" dirty="0">
              <a:solidFill>
                <a:srgbClr val="F26829"/>
              </a:solidFill>
              <a:latin typeface="Calibri"/>
            </a:endParaRPr>
          </a:p>
        </p:txBody>
      </p:sp>
      <p:sp>
        <p:nvSpPr>
          <p:cNvPr id="37" name="TextBox 36"/>
          <p:cNvSpPr txBox="1"/>
          <p:nvPr/>
        </p:nvSpPr>
        <p:spPr>
          <a:xfrm>
            <a:off x="7954787" y="4492480"/>
            <a:ext cx="1534717" cy="762884"/>
          </a:xfrm>
          <a:prstGeom prst="rect">
            <a:avLst/>
          </a:prstGeom>
          <a:noFill/>
        </p:spPr>
        <p:txBody>
          <a:bodyPr wrap="square" rtlCol="0" anchor="ctr">
            <a:noAutofit/>
          </a:bodyPr>
          <a:lstStyle/>
          <a:p>
            <a:pPr>
              <a:lnSpc>
                <a:spcPct val="90000"/>
              </a:lnSpc>
              <a:spcBef>
                <a:spcPts val="0"/>
              </a:spcBef>
              <a:spcAft>
                <a:spcPts val="400"/>
              </a:spcAft>
              <a:buClr>
                <a:srgbClr val="0070C0"/>
              </a:buClr>
              <a:buSzPct val="100000"/>
            </a:pPr>
            <a:r>
              <a:rPr lang="en-GB" sz="2400" b="1" dirty="0" smtClean="0">
                <a:solidFill>
                  <a:srgbClr val="F26829"/>
                </a:solidFill>
                <a:latin typeface="Calibri"/>
              </a:rPr>
              <a:t>16% </a:t>
            </a:r>
            <a:r>
              <a:rPr lang="en-GB" sz="1400" b="1" dirty="0" smtClean="0">
                <a:solidFill>
                  <a:srgbClr val="F26829"/>
                </a:solidFill>
                <a:latin typeface="Calibri"/>
              </a:rPr>
              <a:t>less</a:t>
            </a:r>
          </a:p>
          <a:p>
            <a:pPr>
              <a:lnSpc>
                <a:spcPct val="90000"/>
              </a:lnSpc>
              <a:spcBef>
                <a:spcPts val="0"/>
              </a:spcBef>
              <a:spcAft>
                <a:spcPts val="400"/>
              </a:spcAft>
              <a:buClr>
                <a:srgbClr val="0070C0"/>
              </a:buClr>
              <a:buSzPct val="100000"/>
            </a:pPr>
            <a:r>
              <a:rPr lang="en-GB" sz="1400" b="1" dirty="0" smtClean="0">
                <a:solidFill>
                  <a:srgbClr val="F26829"/>
                </a:solidFill>
                <a:latin typeface="Calibri"/>
              </a:rPr>
              <a:t>energy used</a:t>
            </a:r>
            <a:endParaRPr lang="en-GB" sz="1400" b="1" dirty="0">
              <a:solidFill>
                <a:srgbClr val="F26829"/>
              </a:solidFill>
              <a:latin typeface="Calibri"/>
            </a:endParaRPr>
          </a:p>
        </p:txBody>
      </p:sp>
      <p:grpSp>
        <p:nvGrpSpPr>
          <p:cNvPr id="38" name="Groupe 378"/>
          <p:cNvGrpSpPr/>
          <p:nvPr/>
        </p:nvGrpSpPr>
        <p:grpSpPr>
          <a:xfrm>
            <a:off x="7103492" y="3068965"/>
            <a:ext cx="773112" cy="1009959"/>
            <a:chOff x="944563" y="3408363"/>
            <a:chExt cx="274638" cy="358775"/>
          </a:xfrm>
        </p:grpSpPr>
        <p:sp>
          <p:nvSpPr>
            <p:cNvPr id="39" name="Freeform 350"/>
            <p:cNvSpPr>
              <a:spLocks/>
            </p:cNvSpPr>
            <p:nvPr/>
          </p:nvSpPr>
          <p:spPr bwMode="auto">
            <a:xfrm>
              <a:off x="1031876" y="3408363"/>
              <a:ext cx="74613" cy="50800"/>
            </a:xfrm>
            <a:custGeom>
              <a:avLst/>
              <a:gdLst/>
              <a:ahLst/>
              <a:cxnLst>
                <a:cxn ang="0">
                  <a:pos x="40" y="32"/>
                </a:cxn>
                <a:cxn ang="0">
                  <a:pos x="40" y="22"/>
                </a:cxn>
                <a:cxn ang="0">
                  <a:pos x="47" y="22"/>
                </a:cxn>
                <a:cxn ang="0">
                  <a:pos x="47" y="0"/>
                </a:cxn>
                <a:cxn ang="0">
                  <a:pos x="0" y="0"/>
                </a:cxn>
                <a:cxn ang="0">
                  <a:pos x="0" y="22"/>
                </a:cxn>
                <a:cxn ang="0">
                  <a:pos x="7" y="22"/>
                </a:cxn>
                <a:cxn ang="0">
                  <a:pos x="7" y="32"/>
                </a:cxn>
              </a:cxnLst>
              <a:rect l="0" t="0" r="r" b="b"/>
              <a:pathLst>
                <a:path w="47" h="32">
                  <a:moveTo>
                    <a:pt x="40" y="32"/>
                  </a:moveTo>
                  <a:lnTo>
                    <a:pt x="40" y="22"/>
                  </a:lnTo>
                  <a:lnTo>
                    <a:pt x="47" y="22"/>
                  </a:lnTo>
                  <a:lnTo>
                    <a:pt x="47" y="0"/>
                  </a:lnTo>
                  <a:lnTo>
                    <a:pt x="0" y="0"/>
                  </a:lnTo>
                  <a:lnTo>
                    <a:pt x="0" y="22"/>
                  </a:lnTo>
                  <a:lnTo>
                    <a:pt x="7" y="22"/>
                  </a:lnTo>
                  <a:lnTo>
                    <a:pt x="7" y="32"/>
                  </a:lnTo>
                </a:path>
              </a:pathLst>
            </a:custGeom>
            <a:noFill/>
            <a:ln w="19050" cap="rnd">
              <a:solidFill>
                <a:srgbClr val="00AEEF"/>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40" name="Freeform 351"/>
            <p:cNvSpPr>
              <a:spLocks/>
            </p:cNvSpPr>
            <p:nvPr/>
          </p:nvSpPr>
          <p:spPr bwMode="auto">
            <a:xfrm>
              <a:off x="944563" y="3482975"/>
              <a:ext cx="250825" cy="284163"/>
            </a:xfrm>
            <a:custGeom>
              <a:avLst/>
              <a:gdLst/>
              <a:ahLst/>
              <a:cxnLst>
                <a:cxn ang="0">
                  <a:pos x="16" y="95"/>
                </a:cxn>
                <a:cxn ang="0">
                  <a:pos x="26" y="85"/>
                </a:cxn>
                <a:cxn ang="0">
                  <a:pos x="14" y="56"/>
                </a:cxn>
                <a:cxn ang="0">
                  <a:pos x="26" y="26"/>
                </a:cxn>
                <a:cxn ang="0">
                  <a:pos x="56" y="14"/>
                </a:cxn>
                <a:cxn ang="0">
                  <a:pos x="86" y="26"/>
                </a:cxn>
                <a:cxn ang="0">
                  <a:pos x="98" y="56"/>
                </a:cxn>
                <a:cxn ang="0">
                  <a:pos x="86" y="85"/>
                </a:cxn>
                <a:cxn ang="0">
                  <a:pos x="57" y="97"/>
                </a:cxn>
                <a:cxn ang="0">
                  <a:pos x="57" y="81"/>
                </a:cxn>
                <a:cxn ang="0">
                  <a:pos x="35" y="104"/>
                </a:cxn>
                <a:cxn ang="0">
                  <a:pos x="57" y="126"/>
                </a:cxn>
                <a:cxn ang="0">
                  <a:pos x="57" y="111"/>
                </a:cxn>
                <a:cxn ang="0">
                  <a:pos x="95" y="95"/>
                </a:cxn>
                <a:cxn ang="0">
                  <a:pos x="112" y="56"/>
                </a:cxn>
                <a:cxn ang="0">
                  <a:pos x="95" y="16"/>
                </a:cxn>
                <a:cxn ang="0">
                  <a:pos x="56" y="0"/>
                </a:cxn>
                <a:cxn ang="0">
                  <a:pos x="16" y="16"/>
                </a:cxn>
                <a:cxn ang="0">
                  <a:pos x="0" y="56"/>
                </a:cxn>
                <a:cxn ang="0">
                  <a:pos x="6" y="81"/>
                </a:cxn>
              </a:cxnLst>
              <a:rect l="0" t="0" r="r" b="b"/>
              <a:pathLst>
                <a:path w="112" h="126">
                  <a:moveTo>
                    <a:pt x="16" y="95"/>
                  </a:moveTo>
                  <a:cubicBezTo>
                    <a:pt x="26" y="85"/>
                    <a:pt x="26" y="85"/>
                    <a:pt x="26" y="85"/>
                  </a:cubicBezTo>
                  <a:cubicBezTo>
                    <a:pt x="18" y="77"/>
                    <a:pt x="14" y="67"/>
                    <a:pt x="14" y="56"/>
                  </a:cubicBezTo>
                  <a:cubicBezTo>
                    <a:pt x="14" y="44"/>
                    <a:pt x="18" y="34"/>
                    <a:pt x="26" y="26"/>
                  </a:cubicBezTo>
                  <a:cubicBezTo>
                    <a:pt x="34" y="18"/>
                    <a:pt x="45" y="14"/>
                    <a:pt x="56" y="14"/>
                  </a:cubicBezTo>
                  <a:cubicBezTo>
                    <a:pt x="67" y="14"/>
                    <a:pt x="78" y="18"/>
                    <a:pt x="86" y="26"/>
                  </a:cubicBezTo>
                  <a:cubicBezTo>
                    <a:pt x="93" y="34"/>
                    <a:pt x="98" y="44"/>
                    <a:pt x="98" y="56"/>
                  </a:cubicBezTo>
                  <a:cubicBezTo>
                    <a:pt x="98" y="67"/>
                    <a:pt x="93" y="77"/>
                    <a:pt x="86" y="85"/>
                  </a:cubicBezTo>
                  <a:cubicBezTo>
                    <a:pt x="78" y="93"/>
                    <a:pt x="68" y="97"/>
                    <a:pt x="57" y="97"/>
                  </a:cubicBezTo>
                  <a:cubicBezTo>
                    <a:pt x="57" y="81"/>
                    <a:pt x="57" y="81"/>
                    <a:pt x="57" y="81"/>
                  </a:cubicBezTo>
                  <a:cubicBezTo>
                    <a:pt x="35" y="104"/>
                    <a:pt x="35" y="104"/>
                    <a:pt x="35" y="104"/>
                  </a:cubicBezTo>
                  <a:cubicBezTo>
                    <a:pt x="57" y="126"/>
                    <a:pt x="57" y="126"/>
                    <a:pt x="57" y="126"/>
                  </a:cubicBezTo>
                  <a:cubicBezTo>
                    <a:pt x="57" y="111"/>
                    <a:pt x="57" y="111"/>
                    <a:pt x="57" y="111"/>
                  </a:cubicBezTo>
                  <a:cubicBezTo>
                    <a:pt x="72" y="111"/>
                    <a:pt x="85" y="105"/>
                    <a:pt x="95" y="95"/>
                  </a:cubicBezTo>
                  <a:cubicBezTo>
                    <a:pt x="106" y="85"/>
                    <a:pt x="112" y="70"/>
                    <a:pt x="112" y="56"/>
                  </a:cubicBezTo>
                  <a:cubicBezTo>
                    <a:pt x="112" y="41"/>
                    <a:pt x="106" y="27"/>
                    <a:pt x="95" y="16"/>
                  </a:cubicBezTo>
                  <a:cubicBezTo>
                    <a:pt x="85" y="6"/>
                    <a:pt x="71" y="0"/>
                    <a:pt x="56" y="0"/>
                  </a:cubicBezTo>
                  <a:cubicBezTo>
                    <a:pt x="41" y="0"/>
                    <a:pt x="27" y="6"/>
                    <a:pt x="16" y="16"/>
                  </a:cubicBezTo>
                  <a:cubicBezTo>
                    <a:pt x="6" y="27"/>
                    <a:pt x="0" y="41"/>
                    <a:pt x="0" y="56"/>
                  </a:cubicBezTo>
                  <a:cubicBezTo>
                    <a:pt x="0" y="65"/>
                    <a:pt x="2" y="74"/>
                    <a:pt x="6" y="81"/>
                  </a:cubicBezTo>
                </a:path>
              </a:pathLst>
            </a:custGeom>
            <a:noFill/>
            <a:ln w="19050" cap="rnd">
              <a:solidFill>
                <a:srgbClr val="00AEEF"/>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41" name="Freeform 352"/>
            <p:cNvSpPr>
              <a:spLocks/>
            </p:cNvSpPr>
            <p:nvPr/>
          </p:nvSpPr>
          <p:spPr bwMode="auto">
            <a:xfrm>
              <a:off x="1160463" y="3459163"/>
              <a:ext cx="58738" cy="58738"/>
            </a:xfrm>
            <a:custGeom>
              <a:avLst/>
              <a:gdLst/>
              <a:ahLst/>
              <a:cxnLst>
                <a:cxn ang="0">
                  <a:pos x="0" y="15"/>
                </a:cxn>
                <a:cxn ang="0">
                  <a:pos x="15" y="0"/>
                </a:cxn>
                <a:cxn ang="0">
                  <a:pos x="37" y="22"/>
                </a:cxn>
                <a:cxn ang="0">
                  <a:pos x="21" y="37"/>
                </a:cxn>
              </a:cxnLst>
              <a:rect l="0" t="0" r="r" b="b"/>
              <a:pathLst>
                <a:path w="37" h="37">
                  <a:moveTo>
                    <a:pt x="0" y="15"/>
                  </a:moveTo>
                  <a:lnTo>
                    <a:pt x="15" y="0"/>
                  </a:lnTo>
                  <a:lnTo>
                    <a:pt x="37" y="22"/>
                  </a:lnTo>
                  <a:lnTo>
                    <a:pt x="21" y="37"/>
                  </a:lnTo>
                </a:path>
              </a:pathLst>
            </a:custGeom>
            <a:noFill/>
            <a:ln w="19050" cap="rnd">
              <a:solidFill>
                <a:srgbClr val="00AEEF"/>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42" name="Line 353"/>
            <p:cNvSpPr>
              <a:spLocks noChangeShapeType="1"/>
            </p:cNvSpPr>
            <p:nvPr/>
          </p:nvSpPr>
          <p:spPr bwMode="auto">
            <a:xfrm>
              <a:off x="1069976" y="3536950"/>
              <a:ext cx="1588" cy="69850"/>
            </a:xfrm>
            <a:prstGeom prst="line">
              <a:avLst/>
            </a:prstGeom>
            <a:noFill/>
            <a:ln w="19050" cap="rnd">
              <a:solidFill>
                <a:srgbClr val="00AEEF"/>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sp>
          <p:nvSpPr>
            <p:cNvPr id="43" name="Oval 354"/>
            <p:cNvSpPr>
              <a:spLocks noChangeArrowheads="1"/>
            </p:cNvSpPr>
            <p:nvPr/>
          </p:nvSpPr>
          <p:spPr bwMode="auto">
            <a:xfrm>
              <a:off x="1058863" y="3592513"/>
              <a:ext cx="25400" cy="26988"/>
            </a:xfrm>
            <a:prstGeom prst="ellipse">
              <a:avLst/>
            </a:prstGeom>
            <a:noFill/>
            <a:ln w="19050" cap="rnd">
              <a:solidFill>
                <a:srgbClr val="00AEEF"/>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2C3581"/>
                </a:solidFill>
                <a:latin typeface="Myriad Pro Light" pitchFamily="34" charset="0"/>
              </a:endParaRPr>
            </a:p>
          </p:txBody>
        </p:sp>
      </p:grpSp>
      <p:cxnSp>
        <p:nvCxnSpPr>
          <p:cNvPr id="44" name="Straight Connector 43"/>
          <p:cNvCxnSpPr/>
          <p:nvPr/>
        </p:nvCxnSpPr>
        <p:spPr>
          <a:xfrm flipV="1">
            <a:off x="7133232" y="4212379"/>
            <a:ext cx="1949872" cy="0"/>
          </a:xfrm>
          <a:prstGeom prst="line">
            <a:avLst/>
          </a:prstGeom>
          <a:ln>
            <a:solidFill>
              <a:schemeClr val="bg2">
                <a:lumMod val="50000"/>
              </a:schemeClr>
            </a:solidFill>
          </a:ln>
        </p:spPr>
        <p:style>
          <a:lnRef idx="2">
            <a:schemeClr val="accent5"/>
          </a:lnRef>
          <a:fillRef idx="0">
            <a:schemeClr val="accent5"/>
          </a:fillRef>
          <a:effectRef idx="1">
            <a:schemeClr val="accent5"/>
          </a:effectRef>
          <a:fontRef idx="minor">
            <a:schemeClr val="tx1"/>
          </a:fontRef>
        </p:style>
      </p:cxnSp>
      <p:grpSp>
        <p:nvGrpSpPr>
          <p:cNvPr id="45" name="Group 396"/>
          <p:cNvGrpSpPr>
            <a:grpSpLocks/>
          </p:cNvGrpSpPr>
          <p:nvPr/>
        </p:nvGrpSpPr>
        <p:grpSpPr bwMode="auto">
          <a:xfrm>
            <a:off x="7027351" y="4448687"/>
            <a:ext cx="1324779" cy="1122592"/>
            <a:chOff x="5233988" y="700088"/>
            <a:chExt cx="1393825" cy="1181100"/>
          </a:xfrm>
          <a:solidFill>
            <a:srgbClr val="F7FDFF"/>
          </a:solidFill>
        </p:grpSpPr>
        <p:sp>
          <p:nvSpPr>
            <p:cNvPr id="46" name="Freeform 253"/>
            <p:cNvSpPr>
              <a:spLocks/>
            </p:cNvSpPr>
            <p:nvPr/>
          </p:nvSpPr>
          <p:spPr bwMode="auto">
            <a:xfrm>
              <a:off x="5776913" y="1519238"/>
              <a:ext cx="850900" cy="361950"/>
            </a:xfrm>
            <a:custGeom>
              <a:avLst/>
              <a:gdLst>
                <a:gd name="T0" fmla="*/ 0 w 296"/>
                <a:gd name="T1" fmla="*/ 155121 h 126"/>
                <a:gd name="T2" fmla="*/ 17248 w 296"/>
                <a:gd name="T3" fmla="*/ 183848 h 126"/>
                <a:gd name="T4" fmla="*/ 86240 w 296"/>
                <a:gd name="T5" fmla="*/ 247045 h 126"/>
                <a:gd name="T6" fmla="*/ 347834 w 296"/>
                <a:gd name="T7" fmla="*/ 195338 h 126"/>
                <a:gd name="T8" fmla="*/ 365082 w 296"/>
                <a:gd name="T9" fmla="*/ 224064 h 126"/>
                <a:gd name="T10" fmla="*/ 365082 w 296"/>
                <a:gd name="T11" fmla="*/ 281517 h 126"/>
                <a:gd name="T12" fmla="*/ 382330 w 296"/>
                <a:gd name="T13" fmla="*/ 315988 h 126"/>
                <a:gd name="T14" fmla="*/ 416826 w 296"/>
                <a:gd name="T15" fmla="*/ 333224 h 126"/>
                <a:gd name="T16" fmla="*/ 629551 w 296"/>
                <a:gd name="T17" fmla="*/ 361950 h 126"/>
                <a:gd name="T18" fmla="*/ 664047 w 296"/>
                <a:gd name="T19" fmla="*/ 344714 h 126"/>
                <a:gd name="T20" fmla="*/ 681295 w 296"/>
                <a:gd name="T21" fmla="*/ 315988 h 126"/>
                <a:gd name="T22" fmla="*/ 681295 w 296"/>
                <a:gd name="T23" fmla="*/ 281517 h 126"/>
                <a:gd name="T24" fmla="*/ 810655 w 296"/>
                <a:gd name="T25" fmla="*/ 281517 h 126"/>
                <a:gd name="T26" fmla="*/ 839401 w 296"/>
                <a:gd name="T27" fmla="*/ 270026 h 126"/>
                <a:gd name="T28" fmla="*/ 839401 w 296"/>
                <a:gd name="T29" fmla="*/ 270026 h 126"/>
                <a:gd name="T30" fmla="*/ 850900 w 296"/>
                <a:gd name="T31" fmla="*/ 241300 h 126"/>
                <a:gd name="T32" fmla="*/ 839401 w 296"/>
                <a:gd name="T33" fmla="*/ 218319 h 126"/>
                <a:gd name="T34" fmla="*/ 839401 w 296"/>
                <a:gd name="T35" fmla="*/ 218319 h 126"/>
                <a:gd name="T36" fmla="*/ 810655 w 296"/>
                <a:gd name="T37" fmla="*/ 206829 h 126"/>
                <a:gd name="T38" fmla="*/ 681295 w 296"/>
                <a:gd name="T39" fmla="*/ 206829 h 126"/>
                <a:gd name="T40" fmla="*/ 681295 w 296"/>
                <a:gd name="T41" fmla="*/ 155121 h 126"/>
                <a:gd name="T42" fmla="*/ 810655 w 296"/>
                <a:gd name="T43" fmla="*/ 155121 h 126"/>
                <a:gd name="T44" fmla="*/ 839401 w 296"/>
                <a:gd name="T45" fmla="*/ 143631 h 126"/>
                <a:gd name="T46" fmla="*/ 850900 w 296"/>
                <a:gd name="T47" fmla="*/ 114905 h 126"/>
                <a:gd name="T48" fmla="*/ 839401 w 296"/>
                <a:gd name="T49" fmla="*/ 86179 h 126"/>
                <a:gd name="T50" fmla="*/ 810655 w 296"/>
                <a:gd name="T51" fmla="*/ 74688 h 126"/>
                <a:gd name="T52" fmla="*/ 681295 w 296"/>
                <a:gd name="T53" fmla="*/ 74688 h 126"/>
                <a:gd name="T54" fmla="*/ 681295 w 296"/>
                <a:gd name="T55" fmla="*/ 45962 h 126"/>
                <a:gd name="T56" fmla="*/ 664047 w 296"/>
                <a:gd name="T57" fmla="*/ 11490 h 126"/>
                <a:gd name="T58" fmla="*/ 629551 w 296"/>
                <a:gd name="T59" fmla="*/ 0 h 126"/>
                <a:gd name="T60" fmla="*/ 416826 w 296"/>
                <a:gd name="T61" fmla="*/ 22981 h 126"/>
                <a:gd name="T62" fmla="*/ 382330 w 296"/>
                <a:gd name="T63" fmla="*/ 40217 h 126"/>
                <a:gd name="T64" fmla="*/ 365082 w 296"/>
                <a:gd name="T65" fmla="*/ 74688 h 126"/>
                <a:gd name="T66" fmla="*/ 365082 w 296"/>
                <a:gd name="T67" fmla="*/ 91924 h 1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6"/>
                <a:gd name="T103" fmla="*/ 0 h 126"/>
                <a:gd name="T104" fmla="*/ 296 w 296"/>
                <a:gd name="T105" fmla="*/ 126 h 1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6" h="126">
                  <a:moveTo>
                    <a:pt x="0" y="54"/>
                  </a:moveTo>
                  <a:cubicBezTo>
                    <a:pt x="2" y="58"/>
                    <a:pt x="4" y="62"/>
                    <a:pt x="6" y="64"/>
                  </a:cubicBezTo>
                  <a:cubicBezTo>
                    <a:pt x="12" y="74"/>
                    <a:pt x="22" y="82"/>
                    <a:pt x="30" y="86"/>
                  </a:cubicBezTo>
                  <a:cubicBezTo>
                    <a:pt x="56" y="102"/>
                    <a:pt x="96" y="54"/>
                    <a:pt x="121" y="68"/>
                  </a:cubicBezTo>
                  <a:cubicBezTo>
                    <a:pt x="123" y="68"/>
                    <a:pt x="127" y="74"/>
                    <a:pt x="127" y="78"/>
                  </a:cubicBezTo>
                  <a:cubicBezTo>
                    <a:pt x="127" y="98"/>
                    <a:pt x="127" y="98"/>
                    <a:pt x="127" y="98"/>
                  </a:cubicBezTo>
                  <a:cubicBezTo>
                    <a:pt x="127" y="102"/>
                    <a:pt x="129" y="108"/>
                    <a:pt x="133" y="110"/>
                  </a:cubicBezTo>
                  <a:cubicBezTo>
                    <a:pt x="135" y="114"/>
                    <a:pt x="141" y="116"/>
                    <a:pt x="145" y="116"/>
                  </a:cubicBezTo>
                  <a:cubicBezTo>
                    <a:pt x="219" y="126"/>
                    <a:pt x="219" y="126"/>
                    <a:pt x="219" y="126"/>
                  </a:cubicBezTo>
                  <a:cubicBezTo>
                    <a:pt x="225" y="126"/>
                    <a:pt x="229" y="124"/>
                    <a:pt x="231" y="120"/>
                  </a:cubicBezTo>
                  <a:cubicBezTo>
                    <a:pt x="233" y="118"/>
                    <a:pt x="235" y="114"/>
                    <a:pt x="237" y="110"/>
                  </a:cubicBezTo>
                  <a:cubicBezTo>
                    <a:pt x="237" y="108"/>
                    <a:pt x="237" y="98"/>
                    <a:pt x="237" y="98"/>
                  </a:cubicBezTo>
                  <a:cubicBezTo>
                    <a:pt x="282" y="98"/>
                    <a:pt x="282" y="98"/>
                    <a:pt x="282" y="98"/>
                  </a:cubicBezTo>
                  <a:cubicBezTo>
                    <a:pt x="286" y="98"/>
                    <a:pt x="288" y="96"/>
                    <a:pt x="292" y="94"/>
                  </a:cubicBezTo>
                  <a:cubicBezTo>
                    <a:pt x="292" y="94"/>
                    <a:pt x="292" y="94"/>
                    <a:pt x="292" y="94"/>
                  </a:cubicBezTo>
                  <a:cubicBezTo>
                    <a:pt x="294" y="92"/>
                    <a:pt x="296" y="88"/>
                    <a:pt x="296" y="84"/>
                  </a:cubicBezTo>
                  <a:cubicBezTo>
                    <a:pt x="296" y="82"/>
                    <a:pt x="294" y="78"/>
                    <a:pt x="292" y="76"/>
                  </a:cubicBezTo>
                  <a:cubicBezTo>
                    <a:pt x="292" y="76"/>
                    <a:pt x="292" y="76"/>
                    <a:pt x="292" y="76"/>
                  </a:cubicBezTo>
                  <a:cubicBezTo>
                    <a:pt x="288" y="72"/>
                    <a:pt x="286" y="72"/>
                    <a:pt x="282" y="72"/>
                  </a:cubicBezTo>
                  <a:cubicBezTo>
                    <a:pt x="237" y="72"/>
                    <a:pt x="237" y="72"/>
                    <a:pt x="237" y="72"/>
                  </a:cubicBezTo>
                  <a:cubicBezTo>
                    <a:pt x="237" y="54"/>
                    <a:pt x="237" y="54"/>
                    <a:pt x="237" y="54"/>
                  </a:cubicBezTo>
                  <a:cubicBezTo>
                    <a:pt x="282" y="54"/>
                    <a:pt x="282" y="54"/>
                    <a:pt x="282" y="54"/>
                  </a:cubicBezTo>
                  <a:cubicBezTo>
                    <a:pt x="286" y="54"/>
                    <a:pt x="288" y="52"/>
                    <a:pt x="292" y="50"/>
                  </a:cubicBezTo>
                  <a:cubicBezTo>
                    <a:pt x="294" y="46"/>
                    <a:pt x="296" y="44"/>
                    <a:pt x="296" y="40"/>
                  </a:cubicBezTo>
                  <a:cubicBezTo>
                    <a:pt x="296" y="36"/>
                    <a:pt x="294" y="32"/>
                    <a:pt x="292" y="30"/>
                  </a:cubicBezTo>
                  <a:cubicBezTo>
                    <a:pt x="288" y="28"/>
                    <a:pt x="286" y="26"/>
                    <a:pt x="282" y="26"/>
                  </a:cubicBezTo>
                  <a:cubicBezTo>
                    <a:pt x="237" y="26"/>
                    <a:pt x="237" y="26"/>
                    <a:pt x="237" y="26"/>
                  </a:cubicBezTo>
                  <a:cubicBezTo>
                    <a:pt x="237" y="16"/>
                    <a:pt x="237" y="16"/>
                    <a:pt x="237" y="16"/>
                  </a:cubicBezTo>
                  <a:cubicBezTo>
                    <a:pt x="235" y="12"/>
                    <a:pt x="233" y="8"/>
                    <a:pt x="231" y="4"/>
                  </a:cubicBezTo>
                  <a:cubicBezTo>
                    <a:pt x="229" y="2"/>
                    <a:pt x="225" y="0"/>
                    <a:pt x="219" y="0"/>
                  </a:cubicBezTo>
                  <a:cubicBezTo>
                    <a:pt x="145" y="8"/>
                    <a:pt x="145" y="8"/>
                    <a:pt x="145" y="8"/>
                  </a:cubicBezTo>
                  <a:cubicBezTo>
                    <a:pt x="141" y="8"/>
                    <a:pt x="135" y="12"/>
                    <a:pt x="133" y="14"/>
                  </a:cubicBezTo>
                  <a:cubicBezTo>
                    <a:pt x="129" y="18"/>
                    <a:pt x="127" y="22"/>
                    <a:pt x="127" y="26"/>
                  </a:cubicBezTo>
                  <a:cubicBezTo>
                    <a:pt x="127" y="32"/>
                    <a:pt x="127" y="32"/>
                    <a:pt x="127" y="32"/>
                  </a:cubicBezTo>
                </a:path>
              </a:pathLst>
            </a:custGeom>
            <a:grpFill/>
            <a:ln w="19050" cap="rnd">
              <a:solidFill>
                <a:srgbClr val="00AEEF"/>
              </a:solidFill>
              <a:prstDash val="solid"/>
              <a:round/>
              <a:headEnd/>
              <a:tailEnd/>
            </a:ln>
          </p:spPr>
          <p:txBody>
            <a:bodyPr/>
            <a:lstStyle/>
            <a:p>
              <a:pPr algn="ctr"/>
              <a:endParaRPr lang="en-GB" dirty="0">
                <a:solidFill>
                  <a:srgbClr val="2C3581"/>
                </a:solidFill>
                <a:latin typeface="Myriad Pro Light" pitchFamily="34" charset="0"/>
              </a:endParaRPr>
            </a:p>
          </p:txBody>
        </p:sp>
        <p:sp>
          <p:nvSpPr>
            <p:cNvPr id="47" name="Freeform 254"/>
            <p:cNvSpPr>
              <a:spLocks/>
            </p:cNvSpPr>
            <p:nvPr/>
          </p:nvSpPr>
          <p:spPr bwMode="auto">
            <a:xfrm>
              <a:off x="5233988" y="700088"/>
              <a:ext cx="1006475" cy="1003300"/>
            </a:xfrm>
            <a:custGeom>
              <a:avLst/>
              <a:gdLst>
                <a:gd name="T0" fmla="*/ 977719 w 350"/>
                <a:gd name="T1" fmla="*/ 448466 h 349"/>
                <a:gd name="T2" fmla="*/ 451476 w 350"/>
                <a:gd name="T3" fmla="*/ 28748 h 349"/>
                <a:gd name="T4" fmla="*/ 28756 w 350"/>
                <a:gd name="T5" fmla="*/ 554834 h 349"/>
                <a:gd name="T6" fmla="*/ 554999 w 350"/>
                <a:gd name="T7" fmla="*/ 974552 h 349"/>
                <a:gd name="T8" fmla="*/ 977719 w 350"/>
                <a:gd name="T9" fmla="*/ 448466 h 349"/>
                <a:gd name="T10" fmla="*/ 0 60000 65536"/>
                <a:gd name="T11" fmla="*/ 0 60000 65536"/>
                <a:gd name="T12" fmla="*/ 0 60000 65536"/>
                <a:gd name="T13" fmla="*/ 0 60000 65536"/>
                <a:gd name="T14" fmla="*/ 0 60000 65536"/>
                <a:gd name="T15" fmla="*/ 0 w 350"/>
                <a:gd name="T16" fmla="*/ 0 h 349"/>
                <a:gd name="T17" fmla="*/ 350 w 350"/>
                <a:gd name="T18" fmla="*/ 349 h 349"/>
              </a:gdLst>
              <a:ahLst/>
              <a:cxnLst>
                <a:cxn ang="T10">
                  <a:pos x="T0" y="T1"/>
                </a:cxn>
                <a:cxn ang="T11">
                  <a:pos x="T2" y="T3"/>
                </a:cxn>
                <a:cxn ang="T12">
                  <a:pos x="T4" y="T5"/>
                </a:cxn>
                <a:cxn ang="T13">
                  <a:pos x="T6" y="T7"/>
                </a:cxn>
                <a:cxn ang="T14">
                  <a:pos x="T8" y="T9"/>
                </a:cxn>
              </a:cxnLst>
              <a:rect l="T15" t="T16" r="T17" b="T18"/>
              <a:pathLst>
                <a:path w="350" h="349">
                  <a:moveTo>
                    <a:pt x="340" y="156"/>
                  </a:moveTo>
                  <a:cubicBezTo>
                    <a:pt x="330" y="65"/>
                    <a:pt x="248" y="0"/>
                    <a:pt x="157" y="10"/>
                  </a:cubicBezTo>
                  <a:cubicBezTo>
                    <a:pt x="66" y="20"/>
                    <a:pt x="0" y="102"/>
                    <a:pt x="10" y="193"/>
                  </a:cubicBezTo>
                  <a:cubicBezTo>
                    <a:pt x="20" y="284"/>
                    <a:pt x="102" y="349"/>
                    <a:pt x="193" y="339"/>
                  </a:cubicBezTo>
                  <a:cubicBezTo>
                    <a:pt x="284" y="329"/>
                    <a:pt x="350" y="247"/>
                    <a:pt x="340" y="156"/>
                  </a:cubicBezTo>
                  <a:close/>
                </a:path>
              </a:pathLst>
            </a:custGeom>
            <a:grpFill/>
            <a:ln w="19050" cap="rnd">
              <a:solidFill>
                <a:srgbClr val="00AEEF"/>
              </a:solidFill>
              <a:prstDash val="solid"/>
              <a:round/>
              <a:headEnd/>
              <a:tailEnd/>
            </a:ln>
          </p:spPr>
          <p:txBody>
            <a:bodyPr/>
            <a:lstStyle/>
            <a:p>
              <a:pPr algn="ctr"/>
              <a:endParaRPr lang="en-GB" dirty="0">
                <a:solidFill>
                  <a:srgbClr val="2C3581"/>
                </a:solidFill>
                <a:latin typeface="Myriad Pro Light" pitchFamily="34" charset="0"/>
              </a:endParaRPr>
            </a:p>
          </p:txBody>
        </p:sp>
        <p:sp>
          <p:nvSpPr>
            <p:cNvPr id="48" name="Freeform 255"/>
            <p:cNvSpPr>
              <a:spLocks/>
            </p:cNvSpPr>
            <p:nvPr/>
          </p:nvSpPr>
          <p:spPr bwMode="auto">
            <a:xfrm>
              <a:off x="5456238" y="1558925"/>
              <a:ext cx="195263" cy="180975"/>
            </a:xfrm>
            <a:custGeom>
              <a:avLst/>
              <a:gdLst>
                <a:gd name="T0" fmla="*/ 0 w 123"/>
                <a:gd name="T1" fmla="*/ 23812 h 114"/>
                <a:gd name="T2" fmla="*/ 195263 w 123"/>
                <a:gd name="T3" fmla="*/ 0 h 114"/>
                <a:gd name="T4" fmla="*/ 117475 w 123"/>
                <a:gd name="T5" fmla="*/ 180975 h 114"/>
                <a:gd name="T6" fmla="*/ 0 w 123"/>
                <a:gd name="T7" fmla="*/ 23812 h 114"/>
                <a:gd name="T8" fmla="*/ 0 60000 65536"/>
                <a:gd name="T9" fmla="*/ 0 60000 65536"/>
                <a:gd name="T10" fmla="*/ 0 60000 65536"/>
                <a:gd name="T11" fmla="*/ 0 60000 65536"/>
                <a:gd name="T12" fmla="*/ 0 w 123"/>
                <a:gd name="T13" fmla="*/ 0 h 114"/>
                <a:gd name="T14" fmla="*/ 123 w 123"/>
                <a:gd name="T15" fmla="*/ 114 h 114"/>
              </a:gdLst>
              <a:ahLst/>
              <a:cxnLst>
                <a:cxn ang="T8">
                  <a:pos x="T0" y="T1"/>
                </a:cxn>
                <a:cxn ang="T9">
                  <a:pos x="T2" y="T3"/>
                </a:cxn>
                <a:cxn ang="T10">
                  <a:pos x="T4" y="T5"/>
                </a:cxn>
                <a:cxn ang="T11">
                  <a:pos x="T6" y="T7"/>
                </a:cxn>
              </a:cxnLst>
              <a:rect l="T12" t="T13" r="T14" b="T15"/>
              <a:pathLst>
                <a:path w="123" h="114">
                  <a:moveTo>
                    <a:pt x="0" y="15"/>
                  </a:moveTo>
                  <a:lnTo>
                    <a:pt x="123" y="0"/>
                  </a:lnTo>
                  <a:lnTo>
                    <a:pt x="74" y="114"/>
                  </a:lnTo>
                  <a:lnTo>
                    <a:pt x="0" y="15"/>
                  </a:lnTo>
                  <a:close/>
                </a:path>
              </a:pathLst>
            </a:custGeom>
            <a:grpFill/>
            <a:ln w="19050">
              <a:solidFill>
                <a:srgbClr val="00AEEF"/>
              </a:solidFill>
              <a:round/>
              <a:headEnd/>
              <a:tailEnd/>
            </a:ln>
          </p:spPr>
          <p:txBody>
            <a:bodyPr/>
            <a:lstStyle/>
            <a:p>
              <a:pPr algn="ctr"/>
              <a:endParaRPr lang="en-GB" dirty="0">
                <a:solidFill>
                  <a:srgbClr val="2C3581"/>
                </a:solidFill>
                <a:latin typeface="Myriad Pro Light" pitchFamily="34" charset="0"/>
              </a:endParaRPr>
            </a:p>
          </p:txBody>
        </p:sp>
        <p:sp>
          <p:nvSpPr>
            <p:cNvPr id="49" name="Freeform 256"/>
            <p:cNvSpPr>
              <a:spLocks/>
            </p:cNvSpPr>
            <p:nvPr/>
          </p:nvSpPr>
          <p:spPr bwMode="auto">
            <a:xfrm>
              <a:off x="5456238" y="1558925"/>
              <a:ext cx="195263" cy="180975"/>
            </a:xfrm>
            <a:custGeom>
              <a:avLst/>
              <a:gdLst>
                <a:gd name="T0" fmla="*/ 0 w 123"/>
                <a:gd name="T1" fmla="*/ 23812 h 114"/>
                <a:gd name="T2" fmla="*/ 195263 w 123"/>
                <a:gd name="T3" fmla="*/ 0 h 114"/>
                <a:gd name="T4" fmla="*/ 117475 w 123"/>
                <a:gd name="T5" fmla="*/ 180975 h 114"/>
                <a:gd name="T6" fmla="*/ 0 w 123"/>
                <a:gd name="T7" fmla="*/ 23812 h 114"/>
                <a:gd name="T8" fmla="*/ 0 60000 65536"/>
                <a:gd name="T9" fmla="*/ 0 60000 65536"/>
                <a:gd name="T10" fmla="*/ 0 60000 65536"/>
                <a:gd name="T11" fmla="*/ 0 60000 65536"/>
                <a:gd name="T12" fmla="*/ 0 w 123"/>
                <a:gd name="T13" fmla="*/ 0 h 114"/>
                <a:gd name="T14" fmla="*/ 123 w 123"/>
                <a:gd name="T15" fmla="*/ 114 h 114"/>
              </a:gdLst>
              <a:ahLst/>
              <a:cxnLst>
                <a:cxn ang="T8">
                  <a:pos x="T0" y="T1"/>
                </a:cxn>
                <a:cxn ang="T9">
                  <a:pos x="T2" y="T3"/>
                </a:cxn>
                <a:cxn ang="T10">
                  <a:pos x="T4" y="T5"/>
                </a:cxn>
                <a:cxn ang="T11">
                  <a:pos x="T6" y="T7"/>
                </a:cxn>
              </a:cxnLst>
              <a:rect l="T12" t="T13" r="T14" b="T15"/>
              <a:pathLst>
                <a:path w="123" h="114">
                  <a:moveTo>
                    <a:pt x="0" y="15"/>
                  </a:moveTo>
                  <a:lnTo>
                    <a:pt x="123" y="0"/>
                  </a:lnTo>
                  <a:lnTo>
                    <a:pt x="74" y="114"/>
                  </a:lnTo>
                  <a:lnTo>
                    <a:pt x="0" y="15"/>
                  </a:lnTo>
                </a:path>
              </a:pathLst>
            </a:custGeom>
            <a:grpFill/>
            <a:ln w="19050" cap="rnd">
              <a:solidFill>
                <a:srgbClr val="00AEEF"/>
              </a:solidFill>
              <a:prstDash val="solid"/>
              <a:round/>
              <a:headEnd/>
              <a:tailEnd/>
            </a:ln>
          </p:spPr>
          <p:txBody>
            <a:bodyPr/>
            <a:lstStyle/>
            <a:p>
              <a:pPr algn="ctr"/>
              <a:endParaRPr lang="en-GB" dirty="0">
                <a:solidFill>
                  <a:srgbClr val="2C3581"/>
                </a:solidFill>
                <a:latin typeface="Myriad Pro Light" pitchFamily="34" charset="0"/>
              </a:endParaRPr>
            </a:p>
          </p:txBody>
        </p:sp>
        <p:sp>
          <p:nvSpPr>
            <p:cNvPr id="50" name="Rectangle 257"/>
            <p:cNvSpPr>
              <a:spLocks noChangeArrowheads="1"/>
            </p:cNvSpPr>
            <p:nvPr/>
          </p:nvSpPr>
          <p:spPr bwMode="auto">
            <a:xfrm>
              <a:off x="5394325" y="1058863"/>
              <a:ext cx="696913" cy="31750"/>
            </a:xfrm>
            <a:prstGeom prst="rect">
              <a:avLst/>
            </a:prstGeom>
            <a:grpFill/>
            <a:ln w="19050">
              <a:solidFill>
                <a:srgbClr val="00AEEF"/>
              </a:solidFill>
              <a:miter lim="800000"/>
              <a:headEnd/>
              <a:tailEnd/>
            </a:ln>
          </p:spPr>
          <p:txBody>
            <a:bodyPr/>
            <a:lstStyle/>
            <a:p>
              <a:pPr algn="ctr"/>
              <a:endParaRPr lang="en-GB" dirty="0">
                <a:solidFill>
                  <a:srgbClr val="2C3581"/>
                </a:solidFill>
                <a:latin typeface="Myriad Pro Light" pitchFamily="34" charset="0"/>
              </a:endParaRPr>
            </a:p>
          </p:txBody>
        </p:sp>
        <p:sp>
          <p:nvSpPr>
            <p:cNvPr id="51" name="Rectangle 258"/>
            <p:cNvSpPr>
              <a:spLocks noChangeArrowheads="1"/>
            </p:cNvSpPr>
            <p:nvPr/>
          </p:nvSpPr>
          <p:spPr bwMode="auto">
            <a:xfrm>
              <a:off x="5394325" y="1171575"/>
              <a:ext cx="198438" cy="244475"/>
            </a:xfrm>
            <a:prstGeom prst="rect">
              <a:avLst/>
            </a:prstGeom>
            <a:grpFill/>
            <a:ln w="19050">
              <a:solidFill>
                <a:srgbClr val="00AEEF"/>
              </a:solidFill>
              <a:miter lim="800000"/>
              <a:headEnd/>
              <a:tailEnd/>
            </a:ln>
          </p:spPr>
          <p:txBody>
            <a:bodyPr/>
            <a:lstStyle/>
            <a:p>
              <a:pPr algn="ctr"/>
              <a:endParaRPr lang="en-GB" dirty="0">
                <a:solidFill>
                  <a:srgbClr val="2C3581"/>
                </a:solidFill>
                <a:latin typeface="Myriad Pro Light" pitchFamily="34" charset="0"/>
              </a:endParaRPr>
            </a:p>
          </p:txBody>
        </p:sp>
        <p:sp>
          <p:nvSpPr>
            <p:cNvPr id="52" name="Rectangle 259"/>
            <p:cNvSpPr>
              <a:spLocks noChangeArrowheads="1"/>
            </p:cNvSpPr>
            <p:nvPr/>
          </p:nvSpPr>
          <p:spPr bwMode="auto">
            <a:xfrm>
              <a:off x="5645150" y="1171575"/>
              <a:ext cx="195263" cy="244475"/>
            </a:xfrm>
            <a:prstGeom prst="rect">
              <a:avLst/>
            </a:prstGeom>
            <a:grpFill/>
            <a:ln w="19050">
              <a:solidFill>
                <a:srgbClr val="00AEEF"/>
              </a:solidFill>
              <a:miter lim="800000"/>
              <a:headEnd/>
              <a:tailEnd/>
            </a:ln>
          </p:spPr>
          <p:txBody>
            <a:bodyPr/>
            <a:lstStyle/>
            <a:p>
              <a:pPr algn="ctr"/>
              <a:endParaRPr lang="en-GB" dirty="0">
                <a:solidFill>
                  <a:srgbClr val="2C3581"/>
                </a:solidFill>
                <a:latin typeface="Myriad Pro Light" pitchFamily="34" charset="0"/>
              </a:endParaRPr>
            </a:p>
          </p:txBody>
        </p:sp>
        <p:sp>
          <p:nvSpPr>
            <p:cNvPr id="53" name="Rectangle 260"/>
            <p:cNvSpPr>
              <a:spLocks noChangeArrowheads="1"/>
            </p:cNvSpPr>
            <p:nvPr/>
          </p:nvSpPr>
          <p:spPr bwMode="auto">
            <a:xfrm>
              <a:off x="5892800" y="1171575"/>
              <a:ext cx="198438" cy="244475"/>
            </a:xfrm>
            <a:prstGeom prst="rect">
              <a:avLst/>
            </a:prstGeom>
            <a:grpFill/>
            <a:ln w="19050">
              <a:solidFill>
                <a:srgbClr val="00AEEF"/>
              </a:solidFill>
              <a:miter lim="800000"/>
              <a:headEnd/>
              <a:tailEnd/>
            </a:ln>
          </p:spPr>
          <p:txBody>
            <a:bodyPr/>
            <a:lstStyle/>
            <a:p>
              <a:pPr algn="ctr"/>
              <a:endParaRPr lang="en-GB" dirty="0">
                <a:solidFill>
                  <a:srgbClr val="2C3581"/>
                </a:solidFill>
                <a:latin typeface="Myriad Pro Light" pitchFamily="34" charset="0"/>
              </a:endParaRPr>
            </a:p>
          </p:txBody>
        </p:sp>
        <p:sp>
          <p:nvSpPr>
            <p:cNvPr id="54" name="Freeform 261"/>
            <p:cNvSpPr>
              <a:spLocks noEditPoints="1"/>
            </p:cNvSpPr>
            <p:nvPr/>
          </p:nvSpPr>
          <p:spPr bwMode="auto">
            <a:xfrm>
              <a:off x="5438775" y="1231900"/>
              <a:ext cx="122238" cy="142875"/>
            </a:xfrm>
            <a:custGeom>
              <a:avLst/>
              <a:gdLst>
                <a:gd name="T0" fmla="*/ 122238 w 43"/>
                <a:gd name="T1" fmla="*/ 68580 h 50"/>
                <a:gd name="T2" fmla="*/ 59698 w 43"/>
                <a:gd name="T3" fmla="*/ 142875 h 50"/>
                <a:gd name="T4" fmla="*/ 0 w 43"/>
                <a:gd name="T5" fmla="*/ 71438 h 50"/>
                <a:gd name="T6" fmla="*/ 62540 w 43"/>
                <a:gd name="T7" fmla="*/ 0 h 50"/>
                <a:gd name="T8" fmla="*/ 122238 w 43"/>
                <a:gd name="T9" fmla="*/ 68580 h 50"/>
                <a:gd name="T10" fmla="*/ 22742 w 43"/>
                <a:gd name="T11" fmla="*/ 71438 h 50"/>
                <a:gd name="T12" fmla="*/ 59698 w 43"/>
                <a:gd name="T13" fmla="*/ 128588 h 50"/>
                <a:gd name="T14" fmla="*/ 96653 w 43"/>
                <a:gd name="T15" fmla="*/ 71438 h 50"/>
                <a:gd name="T16" fmla="*/ 59698 w 43"/>
                <a:gd name="T17" fmla="*/ 14288 h 50"/>
                <a:gd name="T18" fmla="*/ 22742 w 43"/>
                <a:gd name="T19" fmla="*/ 71438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50"/>
                <a:gd name="T32" fmla="*/ 43 w 43"/>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50">
                  <a:moveTo>
                    <a:pt x="43" y="24"/>
                  </a:moveTo>
                  <a:cubicBezTo>
                    <a:pt x="43" y="41"/>
                    <a:pt x="35" y="50"/>
                    <a:pt x="21" y="50"/>
                  </a:cubicBezTo>
                  <a:cubicBezTo>
                    <a:pt x="8" y="50"/>
                    <a:pt x="0" y="41"/>
                    <a:pt x="0" y="25"/>
                  </a:cubicBezTo>
                  <a:cubicBezTo>
                    <a:pt x="0" y="9"/>
                    <a:pt x="9" y="0"/>
                    <a:pt x="22" y="0"/>
                  </a:cubicBezTo>
                  <a:cubicBezTo>
                    <a:pt x="35" y="0"/>
                    <a:pt x="43" y="9"/>
                    <a:pt x="43" y="24"/>
                  </a:cubicBezTo>
                  <a:close/>
                  <a:moveTo>
                    <a:pt x="8" y="25"/>
                  </a:moveTo>
                  <a:cubicBezTo>
                    <a:pt x="8" y="37"/>
                    <a:pt x="14" y="45"/>
                    <a:pt x="21" y="45"/>
                  </a:cubicBezTo>
                  <a:cubicBezTo>
                    <a:pt x="30" y="45"/>
                    <a:pt x="34" y="37"/>
                    <a:pt x="34" y="25"/>
                  </a:cubicBezTo>
                  <a:cubicBezTo>
                    <a:pt x="34" y="13"/>
                    <a:pt x="31" y="5"/>
                    <a:pt x="21" y="5"/>
                  </a:cubicBezTo>
                  <a:cubicBezTo>
                    <a:pt x="14" y="5"/>
                    <a:pt x="8" y="12"/>
                    <a:pt x="8" y="25"/>
                  </a:cubicBezTo>
                  <a:close/>
                </a:path>
              </a:pathLst>
            </a:custGeom>
            <a:grpFill/>
            <a:ln w="19050">
              <a:solidFill>
                <a:srgbClr val="00AEEF"/>
              </a:solidFill>
              <a:round/>
              <a:headEnd/>
              <a:tailEnd/>
            </a:ln>
          </p:spPr>
          <p:txBody>
            <a:bodyPr/>
            <a:lstStyle/>
            <a:p>
              <a:pPr algn="ctr"/>
              <a:endParaRPr lang="en-GB" dirty="0">
                <a:solidFill>
                  <a:srgbClr val="2C3581"/>
                </a:solidFill>
                <a:latin typeface="Myriad Pro Light" pitchFamily="34" charset="0"/>
              </a:endParaRPr>
            </a:p>
          </p:txBody>
        </p:sp>
        <p:sp>
          <p:nvSpPr>
            <p:cNvPr id="55" name="Freeform 262"/>
            <p:cNvSpPr>
              <a:spLocks noEditPoints="1"/>
            </p:cNvSpPr>
            <p:nvPr/>
          </p:nvSpPr>
          <p:spPr bwMode="auto">
            <a:xfrm>
              <a:off x="5680075" y="1231900"/>
              <a:ext cx="125413" cy="142875"/>
            </a:xfrm>
            <a:custGeom>
              <a:avLst/>
              <a:gdLst>
                <a:gd name="T0" fmla="*/ 125413 w 44"/>
                <a:gd name="T1" fmla="*/ 68580 h 50"/>
                <a:gd name="T2" fmla="*/ 59856 w 44"/>
                <a:gd name="T3" fmla="*/ 142875 h 50"/>
                <a:gd name="T4" fmla="*/ 0 w 44"/>
                <a:gd name="T5" fmla="*/ 71438 h 50"/>
                <a:gd name="T6" fmla="*/ 65557 w 44"/>
                <a:gd name="T7" fmla="*/ 0 h 50"/>
                <a:gd name="T8" fmla="*/ 125413 w 44"/>
                <a:gd name="T9" fmla="*/ 68580 h 50"/>
                <a:gd name="T10" fmla="*/ 25653 w 44"/>
                <a:gd name="T11" fmla="*/ 71438 h 50"/>
                <a:gd name="T12" fmla="*/ 62707 w 44"/>
                <a:gd name="T13" fmla="*/ 128588 h 50"/>
                <a:gd name="T14" fmla="*/ 99760 w 44"/>
                <a:gd name="T15" fmla="*/ 71438 h 50"/>
                <a:gd name="T16" fmla="*/ 62707 w 44"/>
                <a:gd name="T17" fmla="*/ 14288 h 50"/>
                <a:gd name="T18" fmla="*/ 25653 w 44"/>
                <a:gd name="T19" fmla="*/ 71438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50"/>
                <a:gd name="T32" fmla="*/ 44 w 44"/>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50">
                  <a:moveTo>
                    <a:pt x="44" y="24"/>
                  </a:moveTo>
                  <a:cubicBezTo>
                    <a:pt x="44" y="41"/>
                    <a:pt x="36" y="50"/>
                    <a:pt x="21" y="50"/>
                  </a:cubicBezTo>
                  <a:cubicBezTo>
                    <a:pt x="9" y="50"/>
                    <a:pt x="0" y="41"/>
                    <a:pt x="0" y="25"/>
                  </a:cubicBezTo>
                  <a:cubicBezTo>
                    <a:pt x="0" y="9"/>
                    <a:pt x="10" y="0"/>
                    <a:pt x="23" y="0"/>
                  </a:cubicBezTo>
                  <a:cubicBezTo>
                    <a:pt x="36" y="0"/>
                    <a:pt x="44" y="9"/>
                    <a:pt x="44" y="24"/>
                  </a:cubicBezTo>
                  <a:close/>
                  <a:moveTo>
                    <a:pt x="9" y="25"/>
                  </a:moveTo>
                  <a:cubicBezTo>
                    <a:pt x="9" y="37"/>
                    <a:pt x="14" y="45"/>
                    <a:pt x="22" y="45"/>
                  </a:cubicBezTo>
                  <a:cubicBezTo>
                    <a:pt x="31" y="45"/>
                    <a:pt x="35" y="37"/>
                    <a:pt x="35" y="25"/>
                  </a:cubicBezTo>
                  <a:cubicBezTo>
                    <a:pt x="35" y="13"/>
                    <a:pt x="31" y="5"/>
                    <a:pt x="22" y="5"/>
                  </a:cubicBezTo>
                  <a:cubicBezTo>
                    <a:pt x="14" y="5"/>
                    <a:pt x="9" y="12"/>
                    <a:pt x="9" y="25"/>
                  </a:cubicBezTo>
                  <a:close/>
                </a:path>
              </a:pathLst>
            </a:custGeom>
            <a:grpFill/>
            <a:ln w="19050">
              <a:solidFill>
                <a:srgbClr val="00AEEF"/>
              </a:solidFill>
              <a:round/>
              <a:headEnd/>
              <a:tailEnd/>
            </a:ln>
          </p:spPr>
          <p:txBody>
            <a:bodyPr/>
            <a:lstStyle/>
            <a:p>
              <a:pPr algn="ctr"/>
              <a:endParaRPr lang="en-GB" dirty="0">
                <a:solidFill>
                  <a:srgbClr val="2C3581"/>
                </a:solidFill>
                <a:latin typeface="Myriad Pro Light" pitchFamily="34" charset="0"/>
              </a:endParaRPr>
            </a:p>
          </p:txBody>
        </p:sp>
        <p:sp>
          <p:nvSpPr>
            <p:cNvPr id="56" name="Freeform 263"/>
            <p:cNvSpPr>
              <a:spLocks noEditPoints="1"/>
            </p:cNvSpPr>
            <p:nvPr/>
          </p:nvSpPr>
          <p:spPr bwMode="auto">
            <a:xfrm>
              <a:off x="5935663" y="1231900"/>
              <a:ext cx="123825" cy="142875"/>
            </a:xfrm>
            <a:custGeom>
              <a:avLst/>
              <a:gdLst>
                <a:gd name="T0" fmla="*/ 123825 w 43"/>
                <a:gd name="T1" fmla="*/ 68580 h 50"/>
                <a:gd name="T2" fmla="*/ 60473 w 43"/>
                <a:gd name="T3" fmla="*/ 142875 h 50"/>
                <a:gd name="T4" fmla="*/ 0 w 43"/>
                <a:gd name="T5" fmla="*/ 71438 h 50"/>
                <a:gd name="T6" fmla="*/ 63352 w 43"/>
                <a:gd name="T7" fmla="*/ 0 h 50"/>
                <a:gd name="T8" fmla="*/ 123825 w 43"/>
                <a:gd name="T9" fmla="*/ 68580 h 50"/>
                <a:gd name="T10" fmla="*/ 23037 w 43"/>
                <a:gd name="T11" fmla="*/ 71438 h 50"/>
                <a:gd name="T12" fmla="*/ 60473 w 43"/>
                <a:gd name="T13" fmla="*/ 128588 h 50"/>
                <a:gd name="T14" fmla="*/ 97908 w 43"/>
                <a:gd name="T15" fmla="*/ 71438 h 50"/>
                <a:gd name="T16" fmla="*/ 60473 w 43"/>
                <a:gd name="T17" fmla="*/ 14288 h 50"/>
                <a:gd name="T18" fmla="*/ 23037 w 43"/>
                <a:gd name="T19" fmla="*/ 71438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50"/>
                <a:gd name="T32" fmla="*/ 43 w 43"/>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50">
                  <a:moveTo>
                    <a:pt x="43" y="24"/>
                  </a:moveTo>
                  <a:cubicBezTo>
                    <a:pt x="43" y="41"/>
                    <a:pt x="35" y="50"/>
                    <a:pt x="21" y="50"/>
                  </a:cubicBezTo>
                  <a:cubicBezTo>
                    <a:pt x="8" y="50"/>
                    <a:pt x="0" y="41"/>
                    <a:pt x="0" y="25"/>
                  </a:cubicBezTo>
                  <a:cubicBezTo>
                    <a:pt x="0" y="9"/>
                    <a:pt x="9" y="0"/>
                    <a:pt x="22" y="0"/>
                  </a:cubicBezTo>
                  <a:cubicBezTo>
                    <a:pt x="35" y="0"/>
                    <a:pt x="43" y="9"/>
                    <a:pt x="43" y="24"/>
                  </a:cubicBezTo>
                  <a:close/>
                  <a:moveTo>
                    <a:pt x="8" y="25"/>
                  </a:moveTo>
                  <a:cubicBezTo>
                    <a:pt x="8" y="37"/>
                    <a:pt x="14" y="45"/>
                    <a:pt x="21" y="45"/>
                  </a:cubicBezTo>
                  <a:cubicBezTo>
                    <a:pt x="30" y="45"/>
                    <a:pt x="34" y="37"/>
                    <a:pt x="34" y="25"/>
                  </a:cubicBezTo>
                  <a:cubicBezTo>
                    <a:pt x="34" y="13"/>
                    <a:pt x="30" y="5"/>
                    <a:pt x="21" y="5"/>
                  </a:cubicBezTo>
                  <a:cubicBezTo>
                    <a:pt x="14" y="5"/>
                    <a:pt x="8" y="12"/>
                    <a:pt x="8" y="25"/>
                  </a:cubicBezTo>
                  <a:close/>
                </a:path>
              </a:pathLst>
            </a:custGeom>
            <a:grpFill/>
            <a:ln w="19050">
              <a:solidFill>
                <a:srgbClr val="00AEEF"/>
              </a:solidFill>
              <a:round/>
              <a:headEnd/>
              <a:tailEnd/>
            </a:ln>
          </p:spPr>
          <p:txBody>
            <a:bodyPr/>
            <a:lstStyle/>
            <a:p>
              <a:pPr algn="ctr"/>
              <a:endParaRPr lang="en-GB" dirty="0">
                <a:solidFill>
                  <a:srgbClr val="2C3581"/>
                </a:solidFill>
                <a:latin typeface="Myriad Pro Light" pitchFamily="34" charset="0"/>
              </a:endParaRPr>
            </a:p>
          </p:txBody>
        </p:sp>
      </p:grpSp>
      <p:sp>
        <p:nvSpPr>
          <p:cNvPr id="57" name="Oval 56"/>
          <p:cNvSpPr/>
          <p:nvPr/>
        </p:nvSpPr>
        <p:spPr bwMode="auto">
          <a:xfrm>
            <a:off x="4437726" y="3068188"/>
            <a:ext cx="1134534" cy="1134534"/>
          </a:xfrm>
          <a:prstGeom prst="ellipse">
            <a:avLst/>
          </a:prstGeom>
          <a:solidFill>
            <a:schemeClr val="bg1">
              <a:lumMod val="95000"/>
            </a:schemeClr>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300"/>
              </a:spcAft>
            </a:pPr>
            <a:endParaRPr lang="en-GB" sz="1400" dirty="0" smtClean="0">
              <a:solidFill>
                <a:srgbClr val="2C3581">
                  <a:lumMod val="85000"/>
                  <a:lumOff val="15000"/>
                </a:srgbClr>
              </a:solidFill>
            </a:endParaRPr>
          </a:p>
        </p:txBody>
      </p:sp>
      <p:grpSp>
        <p:nvGrpSpPr>
          <p:cNvPr id="58" name="Groupe 669"/>
          <p:cNvGrpSpPr/>
          <p:nvPr/>
        </p:nvGrpSpPr>
        <p:grpSpPr>
          <a:xfrm>
            <a:off x="4651402" y="3242908"/>
            <a:ext cx="707182" cy="785094"/>
            <a:chOff x="6470651" y="2876550"/>
            <a:chExt cx="374650" cy="415926"/>
          </a:xfrm>
        </p:grpSpPr>
        <p:sp>
          <p:nvSpPr>
            <p:cNvPr id="59" name="Freeform 283"/>
            <p:cNvSpPr>
              <a:spLocks/>
            </p:cNvSpPr>
            <p:nvPr/>
          </p:nvSpPr>
          <p:spPr bwMode="auto">
            <a:xfrm>
              <a:off x="6470651" y="3043238"/>
              <a:ext cx="374650" cy="249238"/>
            </a:xfrm>
            <a:custGeom>
              <a:avLst/>
              <a:gdLst/>
              <a:ahLst/>
              <a:cxnLst>
                <a:cxn ang="0">
                  <a:pos x="194" y="6"/>
                </a:cxn>
                <a:cxn ang="0">
                  <a:pos x="192" y="2"/>
                </a:cxn>
                <a:cxn ang="0">
                  <a:pos x="188" y="0"/>
                </a:cxn>
                <a:cxn ang="0">
                  <a:pos x="154" y="0"/>
                </a:cxn>
                <a:cxn ang="0">
                  <a:pos x="152" y="1"/>
                </a:cxn>
                <a:cxn ang="0">
                  <a:pos x="151" y="1"/>
                </a:cxn>
                <a:cxn ang="0">
                  <a:pos x="148" y="6"/>
                </a:cxn>
                <a:cxn ang="0">
                  <a:pos x="152" y="11"/>
                </a:cxn>
                <a:cxn ang="0">
                  <a:pos x="154" y="11"/>
                </a:cxn>
                <a:cxn ang="0">
                  <a:pos x="166" y="11"/>
                </a:cxn>
                <a:cxn ang="0">
                  <a:pos x="168" y="13"/>
                </a:cxn>
                <a:cxn ang="0">
                  <a:pos x="167" y="15"/>
                </a:cxn>
                <a:cxn ang="0">
                  <a:pos x="95" y="87"/>
                </a:cxn>
                <a:cxn ang="0">
                  <a:pos x="94" y="87"/>
                </a:cxn>
                <a:cxn ang="0">
                  <a:pos x="92" y="87"/>
                </a:cxn>
                <a:cxn ang="0">
                  <a:pos x="72" y="66"/>
                </a:cxn>
                <a:cxn ang="0">
                  <a:pos x="67" y="65"/>
                </a:cxn>
                <a:cxn ang="0">
                  <a:pos x="63" y="66"/>
                </a:cxn>
                <a:cxn ang="0">
                  <a:pos x="0" y="128"/>
                </a:cxn>
                <a:cxn ang="0">
                  <a:pos x="18" y="128"/>
                </a:cxn>
                <a:cxn ang="0">
                  <a:pos x="66" y="81"/>
                </a:cxn>
                <a:cxn ang="0">
                  <a:pos x="67" y="80"/>
                </a:cxn>
                <a:cxn ang="0">
                  <a:pos x="69" y="81"/>
                </a:cxn>
                <a:cxn ang="0">
                  <a:pos x="89" y="101"/>
                </a:cxn>
                <a:cxn ang="0">
                  <a:pos x="94" y="103"/>
                </a:cxn>
                <a:cxn ang="0">
                  <a:pos x="98" y="101"/>
                </a:cxn>
                <a:cxn ang="0">
                  <a:pos x="179" y="21"/>
                </a:cxn>
                <a:cxn ang="0">
                  <a:pos x="179" y="20"/>
                </a:cxn>
                <a:cxn ang="0">
                  <a:pos x="180" y="20"/>
                </a:cxn>
                <a:cxn ang="0">
                  <a:pos x="181" y="20"/>
                </a:cxn>
                <a:cxn ang="0">
                  <a:pos x="182" y="20"/>
                </a:cxn>
                <a:cxn ang="0">
                  <a:pos x="183" y="22"/>
                </a:cxn>
                <a:cxn ang="0">
                  <a:pos x="183" y="39"/>
                </a:cxn>
                <a:cxn ang="0">
                  <a:pos x="188" y="44"/>
                </a:cxn>
                <a:cxn ang="0">
                  <a:pos x="194" y="39"/>
                </a:cxn>
                <a:cxn ang="0">
                  <a:pos x="194" y="6"/>
                </a:cxn>
              </a:cxnLst>
              <a:rect l="0" t="0" r="r" b="b"/>
              <a:pathLst>
                <a:path w="194" h="128">
                  <a:moveTo>
                    <a:pt x="194" y="6"/>
                  </a:moveTo>
                  <a:cubicBezTo>
                    <a:pt x="194" y="4"/>
                    <a:pt x="193" y="3"/>
                    <a:pt x="192" y="2"/>
                  </a:cubicBezTo>
                  <a:cubicBezTo>
                    <a:pt x="191" y="1"/>
                    <a:pt x="190" y="0"/>
                    <a:pt x="188" y="0"/>
                  </a:cubicBezTo>
                  <a:cubicBezTo>
                    <a:pt x="154" y="0"/>
                    <a:pt x="154" y="0"/>
                    <a:pt x="154" y="0"/>
                  </a:cubicBezTo>
                  <a:cubicBezTo>
                    <a:pt x="153" y="0"/>
                    <a:pt x="152" y="0"/>
                    <a:pt x="152" y="1"/>
                  </a:cubicBezTo>
                  <a:cubicBezTo>
                    <a:pt x="151" y="1"/>
                    <a:pt x="151" y="1"/>
                    <a:pt x="151" y="1"/>
                  </a:cubicBezTo>
                  <a:cubicBezTo>
                    <a:pt x="149" y="2"/>
                    <a:pt x="148" y="4"/>
                    <a:pt x="148" y="6"/>
                  </a:cubicBezTo>
                  <a:cubicBezTo>
                    <a:pt x="148" y="8"/>
                    <a:pt x="149" y="10"/>
                    <a:pt x="152" y="11"/>
                  </a:cubicBezTo>
                  <a:cubicBezTo>
                    <a:pt x="152" y="11"/>
                    <a:pt x="153" y="11"/>
                    <a:pt x="154" y="11"/>
                  </a:cubicBezTo>
                  <a:cubicBezTo>
                    <a:pt x="154" y="11"/>
                    <a:pt x="166" y="11"/>
                    <a:pt x="166" y="11"/>
                  </a:cubicBezTo>
                  <a:cubicBezTo>
                    <a:pt x="167" y="11"/>
                    <a:pt x="167" y="12"/>
                    <a:pt x="168" y="13"/>
                  </a:cubicBezTo>
                  <a:cubicBezTo>
                    <a:pt x="168" y="13"/>
                    <a:pt x="168" y="14"/>
                    <a:pt x="167" y="15"/>
                  </a:cubicBezTo>
                  <a:cubicBezTo>
                    <a:pt x="95" y="87"/>
                    <a:pt x="95" y="87"/>
                    <a:pt x="95" y="87"/>
                  </a:cubicBezTo>
                  <a:cubicBezTo>
                    <a:pt x="95" y="87"/>
                    <a:pt x="94" y="87"/>
                    <a:pt x="94" y="87"/>
                  </a:cubicBezTo>
                  <a:cubicBezTo>
                    <a:pt x="93" y="87"/>
                    <a:pt x="93" y="87"/>
                    <a:pt x="92" y="87"/>
                  </a:cubicBezTo>
                  <a:cubicBezTo>
                    <a:pt x="72" y="66"/>
                    <a:pt x="72" y="66"/>
                    <a:pt x="72" y="66"/>
                  </a:cubicBezTo>
                  <a:cubicBezTo>
                    <a:pt x="71" y="65"/>
                    <a:pt x="69" y="65"/>
                    <a:pt x="67" y="65"/>
                  </a:cubicBezTo>
                  <a:cubicBezTo>
                    <a:pt x="66" y="65"/>
                    <a:pt x="64" y="65"/>
                    <a:pt x="63" y="66"/>
                  </a:cubicBezTo>
                  <a:cubicBezTo>
                    <a:pt x="0" y="128"/>
                    <a:pt x="0" y="128"/>
                    <a:pt x="0" y="128"/>
                  </a:cubicBezTo>
                  <a:cubicBezTo>
                    <a:pt x="18" y="128"/>
                    <a:pt x="18" y="128"/>
                    <a:pt x="18" y="128"/>
                  </a:cubicBezTo>
                  <a:cubicBezTo>
                    <a:pt x="66" y="81"/>
                    <a:pt x="66" y="81"/>
                    <a:pt x="66" y="81"/>
                  </a:cubicBezTo>
                  <a:cubicBezTo>
                    <a:pt x="66" y="81"/>
                    <a:pt x="67" y="80"/>
                    <a:pt x="67" y="80"/>
                  </a:cubicBezTo>
                  <a:cubicBezTo>
                    <a:pt x="68" y="80"/>
                    <a:pt x="68" y="81"/>
                    <a:pt x="69" y="81"/>
                  </a:cubicBezTo>
                  <a:cubicBezTo>
                    <a:pt x="89" y="101"/>
                    <a:pt x="89" y="101"/>
                    <a:pt x="89" y="101"/>
                  </a:cubicBezTo>
                  <a:cubicBezTo>
                    <a:pt x="90" y="102"/>
                    <a:pt x="92" y="103"/>
                    <a:pt x="94" y="103"/>
                  </a:cubicBezTo>
                  <a:cubicBezTo>
                    <a:pt x="95" y="103"/>
                    <a:pt x="97" y="102"/>
                    <a:pt x="98" y="101"/>
                  </a:cubicBezTo>
                  <a:cubicBezTo>
                    <a:pt x="179" y="21"/>
                    <a:pt x="179" y="21"/>
                    <a:pt x="179" y="21"/>
                  </a:cubicBezTo>
                  <a:cubicBezTo>
                    <a:pt x="179" y="21"/>
                    <a:pt x="179" y="21"/>
                    <a:pt x="179" y="20"/>
                  </a:cubicBezTo>
                  <a:cubicBezTo>
                    <a:pt x="180" y="20"/>
                    <a:pt x="180" y="20"/>
                    <a:pt x="180" y="20"/>
                  </a:cubicBezTo>
                  <a:cubicBezTo>
                    <a:pt x="180" y="20"/>
                    <a:pt x="180" y="20"/>
                    <a:pt x="181" y="20"/>
                  </a:cubicBezTo>
                  <a:cubicBezTo>
                    <a:pt x="181" y="20"/>
                    <a:pt x="181" y="20"/>
                    <a:pt x="182" y="20"/>
                  </a:cubicBezTo>
                  <a:cubicBezTo>
                    <a:pt x="182" y="20"/>
                    <a:pt x="183" y="21"/>
                    <a:pt x="183" y="22"/>
                  </a:cubicBezTo>
                  <a:cubicBezTo>
                    <a:pt x="183" y="39"/>
                    <a:pt x="183" y="39"/>
                    <a:pt x="183" y="39"/>
                  </a:cubicBezTo>
                  <a:cubicBezTo>
                    <a:pt x="183" y="42"/>
                    <a:pt x="185" y="44"/>
                    <a:pt x="188" y="44"/>
                  </a:cubicBezTo>
                  <a:cubicBezTo>
                    <a:pt x="191" y="44"/>
                    <a:pt x="194" y="42"/>
                    <a:pt x="194" y="39"/>
                  </a:cubicBezTo>
                  <a:lnTo>
                    <a:pt x="194" y="6"/>
                  </a:lnTo>
                  <a:close/>
                </a:path>
              </a:pathLst>
            </a:custGeom>
            <a:noFill/>
            <a:ln w="28575"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700" dirty="0">
                <a:solidFill>
                  <a:srgbClr val="2C3581"/>
                </a:solidFill>
                <a:latin typeface="Arial" pitchFamily="34" charset="0"/>
                <a:cs typeface="Arial" pitchFamily="34" charset="0"/>
              </a:endParaRPr>
            </a:p>
          </p:txBody>
        </p:sp>
        <p:sp>
          <p:nvSpPr>
            <p:cNvPr id="60" name="Freeform 284"/>
            <p:cNvSpPr>
              <a:spLocks/>
            </p:cNvSpPr>
            <p:nvPr/>
          </p:nvSpPr>
          <p:spPr bwMode="auto">
            <a:xfrm>
              <a:off x="6654801" y="2951163"/>
              <a:ext cx="76200" cy="49213"/>
            </a:xfrm>
            <a:custGeom>
              <a:avLst/>
              <a:gdLst/>
              <a:ahLst/>
              <a:cxnLst>
                <a:cxn ang="0">
                  <a:pos x="0" y="21"/>
                </a:cxn>
                <a:cxn ang="0">
                  <a:pos x="14" y="26"/>
                </a:cxn>
                <a:cxn ang="0">
                  <a:pos x="19" y="25"/>
                </a:cxn>
                <a:cxn ang="0">
                  <a:pos x="37" y="12"/>
                </a:cxn>
                <a:cxn ang="0">
                  <a:pos x="38" y="4"/>
                </a:cxn>
                <a:cxn ang="0">
                  <a:pos x="30" y="2"/>
                </a:cxn>
                <a:cxn ang="0">
                  <a:pos x="14" y="13"/>
                </a:cxn>
              </a:cxnLst>
              <a:rect l="0" t="0" r="r" b="b"/>
              <a:pathLst>
                <a:path w="40" h="26">
                  <a:moveTo>
                    <a:pt x="0" y="21"/>
                  </a:moveTo>
                  <a:cubicBezTo>
                    <a:pt x="14" y="26"/>
                    <a:pt x="14" y="26"/>
                    <a:pt x="14" y="26"/>
                  </a:cubicBezTo>
                  <a:cubicBezTo>
                    <a:pt x="16" y="26"/>
                    <a:pt x="17" y="26"/>
                    <a:pt x="19" y="25"/>
                  </a:cubicBezTo>
                  <a:cubicBezTo>
                    <a:pt x="37" y="12"/>
                    <a:pt x="37" y="12"/>
                    <a:pt x="37" y="12"/>
                  </a:cubicBezTo>
                  <a:cubicBezTo>
                    <a:pt x="40" y="10"/>
                    <a:pt x="40" y="6"/>
                    <a:pt x="38" y="4"/>
                  </a:cubicBezTo>
                  <a:cubicBezTo>
                    <a:pt x="36" y="1"/>
                    <a:pt x="32" y="0"/>
                    <a:pt x="30" y="2"/>
                  </a:cubicBezTo>
                  <a:cubicBezTo>
                    <a:pt x="14" y="13"/>
                    <a:pt x="14" y="13"/>
                    <a:pt x="14" y="13"/>
                  </a:cubicBezTo>
                </a:path>
              </a:pathLst>
            </a:cu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solidFill>
                  <a:srgbClr val="2C3581"/>
                </a:solidFill>
                <a:latin typeface="Arial" pitchFamily="34" charset="0"/>
                <a:cs typeface="Arial" pitchFamily="34" charset="0"/>
              </a:endParaRPr>
            </a:p>
          </p:txBody>
        </p:sp>
        <p:sp>
          <p:nvSpPr>
            <p:cNvPr id="61" name="Freeform 285"/>
            <p:cNvSpPr>
              <a:spLocks/>
            </p:cNvSpPr>
            <p:nvPr/>
          </p:nvSpPr>
          <p:spPr bwMode="auto">
            <a:xfrm>
              <a:off x="6616701" y="2876550"/>
              <a:ext cx="50800" cy="69850"/>
            </a:xfrm>
            <a:custGeom>
              <a:avLst/>
              <a:gdLst/>
              <a:ahLst/>
              <a:cxnLst>
                <a:cxn ang="0">
                  <a:pos x="16" y="35"/>
                </a:cxn>
                <a:cxn ang="0">
                  <a:pos x="26" y="15"/>
                </a:cxn>
                <a:cxn ang="0">
                  <a:pos x="14" y="0"/>
                </a:cxn>
                <a:cxn ang="0">
                  <a:pos x="0" y="15"/>
                </a:cxn>
                <a:cxn ang="0">
                  <a:pos x="16" y="35"/>
                </a:cxn>
              </a:cxnLst>
              <a:rect l="0" t="0" r="r" b="b"/>
              <a:pathLst>
                <a:path w="26" h="36">
                  <a:moveTo>
                    <a:pt x="16" y="35"/>
                  </a:moveTo>
                  <a:cubicBezTo>
                    <a:pt x="24" y="34"/>
                    <a:pt x="25" y="23"/>
                    <a:pt x="26" y="15"/>
                  </a:cubicBezTo>
                  <a:cubicBezTo>
                    <a:pt x="26" y="6"/>
                    <a:pt x="20" y="0"/>
                    <a:pt x="14" y="0"/>
                  </a:cubicBezTo>
                  <a:cubicBezTo>
                    <a:pt x="6" y="0"/>
                    <a:pt x="0" y="6"/>
                    <a:pt x="0" y="15"/>
                  </a:cubicBezTo>
                  <a:cubicBezTo>
                    <a:pt x="1" y="28"/>
                    <a:pt x="10" y="36"/>
                    <a:pt x="16" y="35"/>
                  </a:cubicBezTo>
                  <a:close/>
                </a:path>
              </a:pathLst>
            </a:cu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dirty="0">
                <a:solidFill>
                  <a:srgbClr val="2C3581"/>
                </a:solidFill>
                <a:latin typeface="Arial" pitchFamily="34" charset="0"/>
                <a:cs typeface="Arial" pitchFamily="34" charset="0"/>
              </a:endParaRPr>
            </a:p>
          </p:txBody>
        </p:sp>
        <p:sp>
          <p:nvSpPr>
            <p:cNvPr id="62" name="Line 286"/>
            <p:cNvSpPr>
              <a:spLocks noChangeShapeType="1"/>
            </p:cNvSpPr>
            <p:nvPr/>
          </p:nvSpPr>
          <p:spPr bwMode="auto">
            <a:xfrm>
              <a:off x="6648451" y="2960688"/>
              <a:ext cx="1588" cy="1588"/>
            </a:xfrm>
            <a:prstGeom prst="line">
              <a:avLst/>
            </a:pr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dirty="0">
                <a:solidFill>
                  <a:srgbClr val="2C3581"/>
                </a:solidFill>
                <a:latin typeface="Arial" pitchFamily="34" charset="0"/>
                <a:cs typeface="Arial" pitchFamily="34" charset="0"/>
              </a:endParaRPr>
            </a:p>
          </p:txBody>
        </p:sp>
        <p:sp>
          <p:nvSpPr>
            <p:cNvPr id="63" name="Freeform 287"/>
            <p:cNvSpPr>
              <a:spLocks/>
            </p:cNvSpPr>
            <p:nvPr/>
          </p:nvSpPr>
          <p:spPr bwMode="auto">
            <a:xfrm>
              <a:off x="6627813" y="3055938"/>
              <a:ext cx="38100" cy="122238"/>
            </a:xfrm>
            <a:custGeom>
              <a:avLst/>
              <a:gdLst/>
              <a:ahLst/>
              <a:cxnLst>
                <a:cxn ang="0">
                  <a:pos x="4" y="26"/>
                </a:cxn>
                <a:cxn ang="0">
                  <a:pos x="0" y="53"/>
                </a:cxn>
                <a:cxn ang="0">
                  <a:pos x="7" y="63"/>
                </a:cxn>
                <a:cxn ang="0">
                  <a:pos x="15" y="56"/>
                </a:cxn>
                <a:cxn ang="0">
                  <a:pos x="19" y="26"/>
                </a:cxn>
                <a:cxn ang="0">
                  <a:pos x="18" y="18"/>
                </a:cxn>
                <a:cxn ang="0">
                  <a:pos x="3" y="0"/>
                </a:cxn>
              </a:cxnLst>
              <a:rect l="0" t="0" r="r" b="b"/>
              <a:pathLst>
                <a:path w="20" h="63">
                  <a:moveTo>
                    <a:pt x="4" y="26"/>
                  </a:moveTo>
                  <a:cubicBezTo>
                    <a:pt x="5" y="26"/>
                    <a:pt x="0" y="53"/>
                    <a:pt x="0" y="53"/>
                  </a:cubicBezTo>
                  <a:cubicBezTo>
                    <a:pt x="0" y="58"/>
                    <a:pt x="2" y="62"/>
                    <a:pt x="7" y="63"/>
                  </a:cubicBezTo>
                  <a:cubicBezTo>
                    <a:pt x="11" y="63"/>
                    <a:pt x="14" y="60"/>
                    <a:pt x="15" y="56"/>
                  </a:cubicBezTo>
                  <a:cubicBezTo>
                    <a:pt x="15" y="56"/>
                    <a:pt x="19" y="27"/>
                    <a:pt x="19" y="26"/>
                  </a:cubicBezTo>
                  <a:cubicBezTo>
                    <a:pt x="20" y="21"/>
                    <a:pt x="19" y="19"/>
                    <a:pt x="18" y="18"/>
                  </a:cubicBezTo>
                  <a:cubicBezTo>
                    <a:pt x="17" y="17"/>
                    <a:pt x="3" y="1"/>
                    <a:pt x="3" y="0"/>
                  </a:cubicBezTo>
                </a:path>
              </a:pathLst>
            </a:cu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solidFill>
                  <a:srgbClr val="2C3581"/>
                </a:solidFill>
                <a:latin typeface="Arial" pitchFamily="34" charset="0"/>
                <a:cs typeface="Arial" pitchFamily="34" charset="0"/>
              </a:endParaRPr>
            </a:p>
          </p:txBody>
        </p:sp>
        <p:sp>
          <p:nvSpPr>
            <p:cNvPr id="64" name="Freeform 288"/>
            <p:cNvSpPr>
              <a:spLocks/>
            </p:cNvSpPr>
            <p:nvPr/>
          </p:nvSpPr>
          <p:spPr bwMode="auto">
            <a:xfrm>
              <a:off x="6578601" y="2976563"/>
              <a:ext cx="17463" cy="69850"/>
            </a:xfrm>
            <a:custGeom>
              <a:avLst/>
              <a:gdLst/>
              <a:ahLst/>
              <a:cxnLst>
                <a:cxn ang="0">
                  <a:pos x="9" y="0"/>
                </a:cxn>
                <a:cxn ang="0">
                  <a:pos x="0" y="36"/>
                </a:cxn>
              </a:cxnLst>
              <a:rect l="0" t="0" r="r" b="b"/>
              <a:pathLst>
                <a:path w="9" h="36">
                  <a:moveTo>
                    <a:pt x="9" y="0"/>
                  </a:moveTo>
                  <a:cubicBezTo>
                    <a:pt x="7" y="10"/>
                    <a:pt x="1" y="28"/>
                    <a:pt x="0" y="36"/>
                  </a:cubicBezTo>
                </a:path>
              </a:pathLst>
            </a:cu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solidFill>
                  <a:srgbClr val="2C3581"/>
                </a:solidFill>
                <a:latin typeface="Arial" pitchFamily="34" charset="0"/>
                <a:cs typeface="Arial" pitchFamily="34" charset="0"/>
              </a:endParaRPr>
            </a:p>
          </p:txBody>
        </p:sp>
        <p:sp>
          <p:nvSpPr>
            <p:cNvPr id="65" name="Freeform 289"/>
            <p:cNvSpPr>
              <a:spLocks/>
            </p:cNvSpPr>
            <p:nvPr/>
          </p:nvSpPr>
          <p:spPr bwMode="auto">
            <a:xfrm>
              <a:off x="6524626" y="2946400"/>
              <a:ext cx="88900" cy="57150"/>
            </a:xfrm>
            <a:custGeom>
              <a:avLst/>
              <a:gdLst/>
              <a:ahLst/>
              <a:cxnLst>
                <a:cxn ang="0">
                  <a:pos x="46" y="0"/>
                </a:cxn>
                <a:cxn ang="0">
                  <a:pos x="24" y="2"/>
                </a:cxn>
                <a:cxn ang="0">
                  <a:pos x="2" y="18"/>
                </a:cxn>
                <a:cxn ang="0">
                  <a:pos x="2" y="27"/>
                </a:cxn>
                <a:cxn ang="0">
                  <a:pos x="10" y="27"/>
                </a:cxn>
                <a:cxn ang="0">
                  <a:pos x="10" y="27"/>
                </a:cxn>
                <a:cxn ang="0">
                  <a:pos x="35" y="14"/>
                </a:cxn>
              </a:cxnLst>
              <a:rect l="0" t="0" r="r" b="b"/>
              <a:pathLst>
                <a:path w="46" h="29">
                  <a:moveTo>
                    <a:pt x="46" y="0"/>
                  </a:moveTo>
                  <a:cubicBezTo>
                    <a:pt x="42" y="0"/>
                    <a:pt x="34" y="1"/>
                    <a:pt x="24" y="2"/>
                  </a:cubicBezTo>
                  <a:cubicBezTo>
                    <a:pt x="23" y="2"/>
                    <a:pt x="2" y="18"/>
                    <a:pt x="2" y="18"/>
                  </a:cubicBezTo>
                  <a:cubicBezTo>
                    <a:pt x="0" y="20"/>
                    <a:pt x="0" y="24"/>
                    <a:pt x="2" y="27"/>
                  </a:cubicBezTo>
                  <a:cubicBezTo>
                    <a:pt x="4" y="29"/>
                    <a:pt x="8" y="29"/>
                    <a:pt x="10" y="27"/>
                  </a:cubicBezTo>
                  <a:cubicBezTo>
                    <a:pt x="10" y="27"/>
                    <a:pt x="10" y="27"/>
                    <a:pt x="10" y="27"/>
                  </a:cubicBezTo>
                  <a:cubicBezTo>
                    <a:pt x="11" y="27"/>
                    <a:pt x="35" y="14"/>
                    <a:pt x="35" y="14"/>
                  </a:cubicBezTo>
                </a:path>
              </a:pathLst>
            </a:cu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solidFill>
                  <a:srgbClr val="2C3581"/>
                </a:solidFill>
                <a:latin typeface="Arial" pitchFamily="34" charset="0"/>
                <a:cs typeface="Arial" pitchFamily="34" charset="0"/>
              </a:endParaRPr>
            </a:p>
          </p:txBody>
        </p:sp>
        <p:sp>
          <p:nvSpPr>
            <p:cNvPr id="66" name="Freeform 290"/>
            <p:cNvSpPr>
              <a:spLocks/>
            </p:cNvSpPr>
            <p:nvPr/>
          </p:nvSpPr>
          <p:spPr bwMode="auto">
            <a:xfrm>
              <a:off x="6530976" y="3043238"/>
              <a:ext cx="76200" cy="144463"/>
            </a:xfrm>
            <a:custGeom>
              <a:avLst/>
              <a:gdLst/>
              <a:ahLst/>
              <a:cxnLst>
                <a:cxn ang="0">
                  <a:pos x="25" y="0"/>
                </a:cxn>
                <a:cxn ang="0">
                  <a:pos x="38" y="19"/>
                </a:cxn>
                <a:cxn ang="0">
                  <a:pos x="38" y="44"/>
                </a:cxn>
                <a:cxn ang="0">
                  <a:pos x="14" y="71"/>
                </a:cxn>
                <a:cxn ang="0">
                  <a:pos x="3" y="72"/>
                </a:cxn>
                <a:cxn ang="0">
                  <a:pos x="3" y="61"/>
                </a:cxn>
                <a:cxn ang="0">
                  <a:pos x="26" y="36"/>
                </a:cxn>
              </a:cxnLst>
              <a:rect l="0" t="0" r="r" b="b"/>
              <a:pathLst>
                <a:path w="40" h="74">
                  <a:moveTo>
                    <a:pt x="25" y="0"/>
                  </a:moveTo>
                  <a:cubicBezTo>
                    <a:pt x="38" y="19"/>
                    <a:pt x="38" y="19"/>
                    <a:pt x="38" y="19"/>
                  </a:cubicBezTo>
                  <a:cubicBezTo>
                    <a:pt x="40" y="21"/>
                    <a:pt x="39" y="43"/>
                    <a:pt x="38" y="44"/>
                  </a:cubicBezTo>
                  <a:cubicBezTo>
                    <a:pt x="14" y="71"/>
                    <a:pt x="14" y="71"/>
                    <a:pt x="14" y="71"/>
                  </a:cubicBezTo>
                  <a:cubicBezTo>
                    <a:pt x="11" y="74"/>
                    <a:pt x="6" y="74"/>
                    <a:pt x="3" y="72"/>
                  </a:cubicBezTo>
                  <a:cubicBezTo>
                    <a:pt x="0" y="69"/>
                    <a:pt x="0" y="64"/>
                    <a:pt x="3" y="61"/>
                  </a:cubicBezTo>
                  <a:cubicBezTo>
                    <a:pt x="26" y="36"/>
                    <a:pt x="26" y="36"/>
                    <a:pt x="26" y="36"/>
                  </a:cubicBezTo>
                </a:path>
              </a:pathLst>
            </a:custGeom>
            <a:noFill/>
            <a:ln w="28575"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solidFill>
                  <a:srgbClr val="2C3581"/>
                </a:solidFill>
                <a:latin typeface="Arial" pitchFamily="34" charset="0"/>
                <a:cs typeface="Arial" pitchFamily="34" charset="0"/>
              </a:endParaRPr>
            </a:p>
          </p:txBody>
        </p:sp>
      </p:grpSp>
      <p:sp>
        <p:nvSpPr>
          <p:cNvPr id="67" name="TextBox 66"/>
          <p:cNvSpPr txBox="1"/>
          <p:nvPr/>
        </p:nvSpPr>
        <p:spPr>
          <a:xfrm>
            <a:off x="1458540" y="3161009"/>
            <a:ext cx="1944216" cy="762884"/>
          </a:xfrm>
          <a:prstGeom prst="rect">
            <a:avLst/>
          </a:prstGeom>
          <a:noFill/>
        </p:spPr>
        <p:txBody>
          <a:bodyPr wrap="square" rtlCol="0" anchor="ctr">
            <a:noAutofit/>
          </a:bodyPr>
          <a:lstStyle/>
          <a:p>
            <a:pPr>
              <a:spcBef>
                <a:spcPts val="0"/>
              </a:spcBef>
              <a:spcAft>
                <a:spcPts val="400"/>
              </a:spcAft>
              <a:buClr>
                <a:srgbClr val="0070C0"/>
              </a:buClr>
              <a:buSzPct val="100000"/>
            </a:pPr>
            <a:r>
              <a:rPr lang="en-GB" sz="2400" b="1" dirty="0" smtClean="0">
                <a:solidFill>
                  <a:srgbClr val="F26829"/>
                </a:solidFill>
                <a:latin typeface="Calibri"/>
              </a:rPr>
              <a:t>25,000 </a:t>
            </a:r>
            <a:r>
              <a:rPr lang="en-US" sz="1400" b="1" dirty="0" smtClean="0">
                <a:solidFill>
                  <a:srgbClr val="F26829"/>
                </a:solidFill>
                <a:latin typeface="Calibri"/>
              </a:rPr>
              <a:t>Jobs </a:t>
            </a:r>
          </a:p>
          <a:p>
            <a:pPr>
              <a:spcBef>
                <a:spcPts val="0"/>
              </a:spcBef>
              <a:spcAft>
                <a:spcPts val="400"/>
              </a:spcAft>
              <a:buClr>
                <a:srgbClr val="0070C0"/>
              </a:buClr>
              <a:buSzPct val="100000"/>
            </a:pPr>
            <a:r>
              <a:rPr lang="en-US" sz="1400" b="1" dirty="0" smtClean="0">
                <a:solidFill>
                  <a:srgbClr val="F26829"/>
                </a:solidFill>
                <a:latin typeface="Calibri"/>
              </a:rPr>
              <a:t>created in Open </a:t>
            </a:r>
          </a:p>
          <a:p>
            <a:pPr>
              <a:spcBef>
                <a:spcPts val="0"/>
              </a:spcBef>
              <a:spcAft>
                <a:spcPts val="400"/>
              </a:spcAft>
              <a:buClr>
                <a:srgbClr val="0070C0"/>
              </a:buClr>
              <a:buSzPct val="100000"/>
            </a:pPr>
            <a:r>
              <a:rPr lang="en-US" sz="1400" b="1" dirty="0" smtClean="0">
                <a:solidFill>
                  <a:srgbClr val="F26829"/>
                </a:solidFill>
                <a:latin typeface="Calibri"/>
              </a:rPr>
              <a:t>Data in 2020</a:t>
            </a:r>
          </a:p>
        </p:txBody>
      </p:sp>
    </p:spTree>
    <p:extLst>
      <p:ext uri="{BB962C8B-B14F-4D97-AF65-F5344CB8AC3E}">
        <p14:creationId xmlns:p14="http://schemas.microsoft.com/office/powerpoint/2010/main" val="1264250972"/>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s7VUPuoqfkeq5orygcpAn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_Ty1kAz0UmWcwzPIsoCL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xjpkka5c0C1gtZLmRr9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ohlVhh.c0qEQvPlYX2Pp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s7VUPuoqfkeq5orygcpAn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b_Ty1kAz0UmWcwzPIsoCL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2xjpkka5c0C1gtZLmRr9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xjpkka5c0C1gtZLmRr9R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ohlVhh.c0qEQvPlYX2Pp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s7VUPuoqfkeq5orygcpAn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_Ty1kAz0UmWcwzPIsoCLg"/>
</p:tagLst>
</file>

<file path=ppt/tags/tag25.xml><?xml version="1.0" encoding="utf-8"?>
<p:tagLst xmlns:a="http://schemas.openxmlformats.org/drawingml/2006/main" xmlns:r="http://schemas.openxmlformats.org/officeDocument/2006/relationships" xmlns:p="http://schemas.openxmlformats.org/presentationml/2006/main">
  <p:tag name="LINEFORECOLOR" val="7351734"/>
  <p:tag name="LINEFORESCHEMECOLOR" val="15"/>
</p:tagLst>
</file>

<file path=ppt/tags/tag26.xml><?xml version="1.0" encoding="utf-8"?>
<p:tagLst xmlns:a="http://schemas.openxmlformats.org/drawingml/2006/main" xmlns:r="http://schemas.openxmlformats.org/officeDocument/2006/relationships" xmlns:p="http://schemas.openxmlformats.org/presentationml/2006/main">
  <p:tag name="LINEFORECOLOR" val="4266602"/>
  <p:tag name="LINEFORESCHEMECOLOR" val="15"/>
</p:tagLst>
</file>

<file path=ppt/tags/tag27.xml><?xml version="1.0" encoding="utf-8"?>
<p:tagLst xmlns:a="http://schemas.openxmlformats.org/drawingml/2006/main" xmlns:r="http://schemas.openxmlformats.org/officeDocument/2006/relationships" xmlns:p="http://schemas.openxmlformats.org/presentationml/2006/main">
  <p:tag name="LINEFORECOLOR" val="0"/>
  <p:tag name="LINEFORESCHEMECOLOR" val="0"/>
</p:tagLst>
</file>

<file path=ppt/tags/tag28.xml><?xml version="1.0" encoding="utf-8"?>
<p:tagLst xmlns:a="http://schemas.openxmlformats.org/drawingml/2006/main" xmlns:r="http://schemas.openxmlformats.org/officeDocument/2006/relationships" xmlns:p="http://schemas.openxmlformats.org/presentationml/2006/main">
  <p:tag name="LINEFORECOLOR" val="0"/>
  <p:tag name="LINEFORESCHEMECOLOR" val="0"/>
</p:tagLst>
</file>

<file path=ppt/tags/tag29.xml><?xml version="1.0" encoding="utf-8"?>
<p:tagLst xmlns:a="http://schemas.openxmlformats.org/drawingml/2006/main" xmlns:r="http://schemas.openxmlformats.org/officeDocument/2006/relationships" xmlns:p="http://schemas.openxmlformats.org/presentationml/2006/main">
  <p:tag name="LINEFORECOLOR" val="2713842"/>
  <p:tag name="LINEFORESCHEMECOLOR"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ohlVhh.c0qEQvPlYX2Ppg"/>
</p:tagLst>
</file>

<file path=ppt/tags/tag30.xml><?xml version="1.0" encoding="utf-8"?>
<p:tagLst xmlns:a="http://schemas.openxmlformats.org/drawingml/2006/main" xmlns:r="http://schemas.openxmlformats.org/officeDocument/2006/relationships" xmlns:p="http://schemas.openxmlformats.org/presentationml/2006/main">
  <p:tag name="LINEFORECOLOR" val="15707648"/>
  <p:tag name="LINEFORESCHEMECOLOR" val="0"/>
</p:tagLst>
</file>

<file path=ppt/tags/tag31.xml><?xml version="1.0" encoding="utf-8"?>
<p:tagLst xmlns:a="http://schemas.openxmlformats.org/drawingml/2006/main" xmlns:r="http://schemas.openxmlformats.org/officeDocument/2006/relationships" xmlns:p="http://schemas.openxmlformats.org/presentationml/2006/main">
  <p:tag name="LINEFORECOLOR" val="8467756"/>
  <p:tag name="LINEFORESCHEMECOLOR" val="0"/>
</p:tagLst>
</file>

<file path=ppt/tags/tag32.xml><?xml version="1.0" encoding="utf-8"?>
<p:tagLst xmlns:a="http://schemas.openxmlformats.org/drawingml/2006/main" xmlns:r="http://schemas.openxmlformats.org/officeDocument/2006/relationships" xmlns:p="http://schemas.openxmlformats.org/presentationml/2006/main">
  <p:tag name="LINEFORECOLOR" val="8467756"/>
  <p:tag name="LINEFORESCHEMECOLOR" val="0"/>
</p:tagLst>
</file>

<file path=ppt/tags/tag33.xml><?xml version="1.0" encoding="utf-8"?>
<p:tagLst xmlns:a="http://schemas.openxmlformats.org/drawingml/2006/main" xmlns:r="http://schemas.openxmlformats.org/officeDocument/2006/relationships" xmlns:p="http://schemas.openxmlformats.org/presentationml/2006/main">
  <p:tag name="LINEFORECOLOR" val="2713842"/>
  <p:tag name="LINEFORESCHEMECOLOR" val="0"/>
</p:tagLst>
</file>

<file path=ppt/tags/tag34.xml><?xml version="1.0" encoding="utf-8"?>
<p:tagLst xmlns:a="http://schemas.openxmlformats.org/drawingml/2006/main" xmlns:r="http://schemas.openxmlformats.org/officeDocument/2006/relationships" xmlns:p="http://schemas.openxmlformats.org/presentationml/2006/main">
  <p:tag name="LINEFORECOLOR" val="15707648"/>
  <p:tag name="LINEFORESCHEMECOLOR" val="0"/>
</p:tagLst>
</file>

<file path=ppt/tags/tag35.xml><?xml version="1.0" encoding="utf-8"?>
<p:tagLst xmlns:a="http://schemas.openxmlformats.org/drawingml/2006/main" xmlns:r="http://schemas.openxmlformats.org/officeDocument/2006/relationships" xmlns:p="http://schemas.openxmlformats.org/presentationml/2006/main">
  <p:tag name="LINEFORECOLOR" val="15707648"/>
  <p:tag name="LINEFORESCHEMECOLOR" val="0"/>
</p:tagLst>
</file>

<file path=ppt/tags/tag36.xml><?xml version="1.0" encoding="utf-8"?>
<p:tagLst xmlns:a="http://schemas.openxmlformats.org/drawingml/2006/main" xmlns:r="http://schemas.openxmlformats.org/officeDocument/2006/relationships" xmlns:p="http://schemas.openxmlformats.org/presentationml/2006/main">
  <p:tag name="LINEFORECOLOR" val="2713842"/>
  <p:tag name="LINEFORESCHEMECOLOR" val="0"/>
</p:tagLst>
</file>

<file path=ppt/tags/tag37.xml><?xml version="1.0" encoding="utf-8"?>
<p:tagLst xmlns:a="http://schemas.openxmlformats.org/drawingml/2006/main" xmlns:r="http://schemas.openxmlformats.org/officeDocument/2006/relationships" xmlns:p="http://schemas.openxmlformats.org/presentationml/2006/main">
  <p:tag name="LINEFORECOLOR" val="2713842"/>
  <p:tag name="LINEFORESCHEMECOLOR" val="0"/>
</p:tagLst>
</file>

<file path=ppt/tags/tag38.xml><?xml version="1.0" encoding="utf-8"?>
<p:tagLst xmlns:a="http://schemas.openxmlformats.org/drawingml/2006/main" xmlns:r="http://schemas.openxmlformats.org/officeDocument/2006/relationships" xmlns:p="http://schemas.openxmlformats.org/presentationml/2006/main">
  <p:tag name="LINEFORECOLOR" val="8467756"/>
  <p:tag name="LINEFORESCHEMECOLOR" val="0"/>
</p:tagLst>
</file>

<file path=ppt/tags/tag39.xml><?xml version="1.0" encoding="utf-8"?>
<p:tagLst xmlns:a="http://schemas.openxmlformats.org/drawingml/2006/main" xmlns:r="http://schemas.openxmlformats.org/officeDocument/2006/relationships" xmlns:p="http://schemas.openxmlformats.org/presentationml/2006/main">
  <p:tag name="LINEFORECOLOR" val="8467756"/>
  <p:tag name="LINEFORESCHEMECOLOR" val="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LINEFORECOLOR" val="15707648"/>
  <p:tag name="LINEFORESCHEMECOLOR" val="0"/>
</p:tagLst>
</file>

<file path=ppt/tags/tag41.xml><?xml version="1.0" encoding="utf-8"?>
<p:tagLst xmlns:a="http://schemas.openxmlformats.org/drawingml/2006/main" xmlns:r="http://schemas.openxmlformats.org/officeDocument/2006/relationships" xmlns:p="http://schemas.openxmlformats.org/presentationml/2006/main">
  <p:tag name="LINEFORECOLOR" val="8467756"/>
  <p:tag name="LINEFORESCHEMECOLOR" val="5"/>
</p:tagLst>
</file>

<file path=ppt/tags/tag42.xml><?xml version="1.0" encoding="utf-8"?>
<p:tagLst xmlns:a="http://schemas.openxmlformats.org/drawingml/2006/main" xmlns:r="http://schemas.openxmlformats.org/officeDocument/2006/relationships" xmlns:p="http://schemas.openxmlformats.org/presentationml/2006/main">
  <p:tag name="LINEFORECOLOR" val="8467756"/>
  <p:tag name="LINEFORESCHEMECOLOR" val="5"/>
</p:tagLst>
</file>

<file path=ppt/tags/tag43.xml><?xml version="1.0" encoding="utf-8"?>
<p:tagLst xmlns:a="http://schemas.openxmlformats.org/drawingml/2006/main" xmlns:r="http://schemas.openxmlformats.org/officeDocument/2006/relationships" xmlns:p="http://schemas.openxmlformats.org/presentationml/2006/main">
  <p:tag name="LINEFORECOLOR" val="8467756"/>
  <p:tag name="LINEFORESCHEMECOLOR" val="5"/>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v.jVyWhfEipJdPBlQEVe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Df7xFn_A3U2ekxRkNPspt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KLNoBYRtkK.hEkTmQ9XR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JKLNoBYRtkK.hEkTmQ9XR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JKLNoBYRtkK.hEkTmQ9XR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0.xml><?xml version="1.0" encoding="utf-8"?>
<p:tagLst xmlns:a="http://schemas.openxmlformats.org/drawingml/2006/main" xmlns:r="http://schemas.openxmlformats.org/officeDocument/2006/relationships" xmlns:p="http://schemas.openxmlformats.org/presentationml/2006/main">
  <p:tag name="LINEFORECOLOR" val="9144453"/>
  <p:tag name="LINEFORESCHEMECOLOR" val="9"/>
</p:tagLst>
</file>

<file path=ppt/tags/tag51.xml><?xml version="1.0" encoding="utf-8"?>
<p:tagLst xmlns:a="http://schemas.openxmlformats.org/drawingml/2006/main" xmlns:r="http://schemas.openxmlformats.org/officeDocument/2006/relationships" xmlns:p="http://schemas.openxmlformats.org/presentationml/2006/main">
  <p:tag name="AUTOBUBBLE" val="true"/>
</p:tagLst>
</file>

<file path=ppt/tags/tag52.xml><?xml version="1.0" encoding="utf-8"?>
<p:tagLst xmlns:a="http://schemas.openxmlformats.org/drawingml/2006/main" xmlns:r="http://schemas.openxmlformats.org/officeDocument/2006/relationships" xmlns:p="http://schemas.openxmlformats.org/presentationml/2006/main">
  <p:tag name="AUTOBUBBLE" val="true"/>
</p:tagLst>
</file>

<file path=ppt/tags/tag53.xml><?xml version="1.0" encoding="utf-8"?>
<p:tagLst xmlns:a="http://schemas.openxmlformats.org/drawingml/2006/main" xmlns:r="http://schemas.openxmlformats.org/officeDocument/2006/relationships" xmlns:p="http://schemas.openxmlformats.org/presentationml/2006/main">
  <p:tag name="AUTOBUBBLE" val="true"/>
</p:tagLst>
</file>

<file path=ppt/tags/tag54.xml><?xml version="1.0" encoding="utf-8"?>
<p:tagLst xmlns:a="http://schemas.openxmlformats.org/drawingml/2006/main" xmlns:r="http://schemas.openxmlformats.org/officeDocument/2006/relationships" xmlns:p="http://schemas.openxmlformats.org/presentationml/2006/main">
  <p:tag name="AUTOBUBBLE" val="true"/>
</p:tagLst>
</file>

<file path=ppt/tags/tag55.xml><?xml version="1.0" encoding="utf-8"?>
<p:tagLst xmlns:a="http://schemas.openxmlformats.org/drawingml/2006/main" xmlns:r="http://schemas.openxmlformats.org/officeDocument/2006/relationships" xmlns:p="http://schemas.openxmlformats.org/presentationml/2006/main">
  <p:tag name="AUTOBUBBLE" val="true"/>
</p:tagLst>
</file>

<file path=ppt/tags/tag56.xml><?xml version="1.0" encoding="utf-8"?>
<p:tagLst xmlns:a="http://schemas.openxmlformats.org/drawingml/2006/main" xmlns:r="http://schemas.openxmlformats.org/officeDocument/2006/relationships" xmlns:p="http://schemas.openxmlformats.org/presentationml/2006/main">
  <p:tag name="AUTOBUBBLE" val="true"/>
</p:tagLst>
</file>

<file path=ppt/tags/tag57.xml><?xml version="1.0" encoding="utf-8"?>
<p:tagLst xmlns:a="http://schemas.openxmlformats.org/drawingml/2006/main" xmlns:r="http://schemas.openxmlformats.org/officeDocument/2006/relationships" xmlns:p="http://schemas.openxmlformats.org/presentationml/2006/main">
  <p:tag name="AUTOBUBBLE" val="true"/>
</p:tagLst>
</file>

<file path=ppt/tags/tag58.xml><?xml version="1.0" encoding="utf-8"?>
<p:tagLst xmlns:a="http://schemas.openxmlformats.org/drawingml/2006/main" xmlns:r="http://schemas.openxmlformats.org/officeDocument/2006/relationships" xmlns:p="http://schemas.openxmlformats.org/presentationml/2006/main">
  <p:tag name="AUTOBUBBLE" val="true"/>
</p:tagLst>
</file>

<file path=ppt/tags/tag59.xml><?xml version="1.0" encoding="utf-8"?>
<p:tagLst xmlns:a="http://schemas.openxmlformats.org/drawingml/2006/main" xmlns:r="http://schemas.openxmlformats.org/officeDocument/2006/relationships" xmlns:p="http://schemas.openxmlformats.org/presentationml/2006/main">
  <p:tag name="AUTOBUBBLE" val="tru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7VUPuoqfkeq5orygcpAn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_Ty1kAz0UmWcwzPIsoCL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xjpkka5c0C1gtZLmRr9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ohlVhh.c0qEQvPlYX2Ppg"/>
</p:tagLst>
</file>

<file path=ppt/theme/theme1.xml><?xml version="1.0" encoding="utf-8"?>
<a:theme xmlns:a="http://schemas.openxmlformats.org/drawingml/2006/main" name="PowerPoint - European Data Portal Template v1.2">
  <a:themeElements>
    <a:clrScheme name="EC">
      <a:dk1>
        <a:srgbClr val="002060"/>
      </a:dk1>
      <a:lt1>
        <a:srgbClr val="FFFFFF"/>
      </a:lt1>
      <a:dk2>
        <a:srgbClr val="6A1A41"/>
      </a:dk2>
      <a:lt2>
        <a:srgbClr val="FFFFFF"/>
      </a:lt2>
      <a:accent1>
        <a:srgbClr val="002060"/>
      </a:accent1>
      <a:accent2>
        <a:srgbClr val="0070C0"/>
      </a:accent2>
      <a:accent3>
        <a:srgbClr val="00B0F0"/>
      </a:accent3>
      <a:accent4>
        <a:srgbClr val="FFFF00"/>
      </a:accent4>
      <a:accent5>
        <a:srgbClr val="FFC000"/>
      </a:accent5>
      <a:accent6>
        <a:srgbClr val="B10034"/>
      </a:accent6>
      <a:hlink>
        <a:srgbClr val="6A1A41"/>
      </a:hlink>
      <a:folHlink>
        <a:srgbClr val="BED60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ctr"/>
      <a:lstStyle>
        <a:defPPr algn="ctr" fontAlgn="auto">
          <a:spcAft>
            <a:spcPts val="30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Autofit/>
      </a:bodyPr>
      <a:lstStyle>
        <a:defPPr marL="0" marR="0" indent="0" algn="ctr" defTabSz="914400" rtl="0" eaLnBrk="1" fontAlgn="base" latinLnBrk="0" hangingPunct="1">
          <a:lnSpc>
            <a:spcPct val="90000"/>
          </a:lnSpc>
          <a:spcBef>
            <a:spcPts val="0"/>
          </a:spcBef>
          <a:spcAft>
            <a:spcPts val="400"/>
          </a:spcAft>
          <a:buClr>
            <a:schemeClr val="accent2"/>
          </a:buClr>
          <a:buSzPct val="100000"/>
          <a:buFontTx/>
          <a:buNone/>
          <a:tabLst/>
          <a:defRPr kumimoji="0"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n Data PowerPoint Template visuals 0.1.potx" id="{C066D12A-5B52-45A2-A8B8-3F72A78B8E44}" vid="{7BFF955B-DB18-4150-B2ED-824675F4406B}"/>
    </a:ext>
  </a:extLst>
</a:theme>
</file>

<file path=ppt/theme/theme2.xml><?xml version="1.0" encoding="utf-8"?>
<a:theme xmlns:a="http://schemas.openxmlformats.org/drawingml/2006/main" name="1_PowerPoint - European Data Portal Template v1.2">
  <a:themeElements>
    <a:clrScheme name="Custom 2">
      <a:dk1>
        <a:srgbClr val="2C3581"/>
      </a:dk1>
      <a:lt1>
        <a:srgbClr val="FFFFFF"/>
      </a:lt1>
      <a:dk2>
        <a:srgbClr val="6A1A41"/>
      </a:dk2>
      <a:lt2>
        <a:srgbClr val="FFFFFF"/>
      </a:lt2>
      <a:accent1>
        <a:srgbClr val="2C3581"/>
      </a:accent1>
      <a:accent2>
        <a:srgbClr val="0070C0"/>
      </a:accent2>
      <a:accent3>
        <a:srgbClr val="00B0F0"/>
      </a:accent3>
      <a:accent4>
        <a:srgbClr val="FFFF00"/>
      </a:accent4>
      <a:accent5>
        <a:srgbClr val="FFC000"/>
      </a:accent5>
      <a:accent6>
        <a:srgbClr val="B10034"/>
      </a:accent6>
      <a:hlink>
        <a:srgbClr val="6A1A41"/>
      </a:hlink>
      <a:folHlink>
        <a:srgbClr val="BED60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ctr"/>
      <a:lstStyle>
        <a:defPPr algn="ctr" fontAlgn="auto">
          <a:spcAft>
            <a:spcPts val="30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Autofit/>
      </a:bodyPr>
      <a:lstStyle>
        <a:defPPr marL="0" marR="0" indent="0" algn="ctr" defTabSz="914400" rtl="0" eaLnBrk="1" fontAlgn="base" latinLnBrk="0" hangingPunct="1">
          <a:lnSpc>
            <a:spcPct val="90000"/>
          </a:lnSpc>
          <a:spcBef>
            <a:spcPts val="0"/>
          </a:spcBef>
          <a:spcAft>
            <a:spcPts val="400"/>
          </a:spcAft>
          <a:buClr>
            <a:schemeClr val="accent2"/>
          </a:buClr>
          <a:buSzPct val="100000"/>
          <a:buFontTx/>
          <a:buNone/>
          <a:tabLst/>
          <a:defRPr kumimoji="0"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n Data PowerPoint Template visuals 0.1.potx" id="{C066D12A-5B52-45A2-A8B8-3F72A78B8E44}" vid="{7BFF955B-DB18-4150-B2ED-824675F4406B}"/>
    </a:ext>
  </a:extLst>
</a:theme>
</file>

<file path=ppt/theme/theme3.xml><?xml version="1.0" encoding="utf-8"?>
<a:theme xmlns:a="http://schemas.openxmlformats.org/drawingml/2006/main" name="2_PowerPoint - European Data Portal Template v1.2">
  <a:themeElements>
    <a:clrScheme name="Custom 3">
      <a:dk1>
        <a:srgbClr val="000000"/>
      </a:dk1>
      <a:lt1>
        <a:srgbClr val="FFFFFF"/>
      </a:lt1>
      <a:dk2>
        <a:srgbClr val="6A1A41"/>
      </a:dk2>
      <a:lt2>
        <a:srgbClr val="FFFFFF"/>
      </a:lt2>
      <a:accent1>
        <a:srgbClr val="774A39"/>
      </a:accent1>
      <a:accent2>
        <a:srgbClr val="B10034"/>
      </a:accent2>
      <a:accent3>
        <a:srgbClr val="FFC000"/>
      </a:accent3>
      <a:accent4>
        <a:srgbClr val="55601C"/>
      </a:accent4>
      <a:accent5>
        <a:srgbClr val="85888B"/>
      </a:accent5>
      <a:accent6>
        <a:srgbClr val="0096CC"/>
      </a:accent6>
      <a:hlink>
        <a:srgbClr val="6A1A41"/>
      </a:hlink>
      <a:folHlink>
        <a:srgbClr val="BED60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ctr"/>
      <a:lstStyle>
        <a:defPPr algn="ctr" fontAlgn="auto">
          <a:spcAft>
            <a:spcPts val="30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Autofit/>
      </a:bodyPr>
      <a:lstStyle>
        <a:defPPr marL="0" marR="0" indent="0" algn="ctr" defTabSz="914400" rtl="0" eaLnBrk="1" fontAlgn="base" latinLnBrk="0" hangingPunct="1">
          <a:lnSpc>
            <a:spcPct val="90000"/>
          </a:lnSpc>
          <a:spcBef>
            <a:spcPts val="0"/>
          </a:spcBef>
          <a:spcAft>
            <a:spcPts val="400"/>
          </a:spcAft>
          <a:buClr>
            <a:schemeClr val="accent2"/>
          </a:buClr>
          <a:buSzPct val="100000"/>
          <a:buFontTx/>
          <a:buNone/>
          <a:tabLst/>
          <a:defRPr kumimoji="0"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n Data PowerPoint Template visuals 0.1.potx" id="{C066D12A-5B52-45A2-A8B8-3F72A78B8E44}" vid="{7BFF955B-DB18-4150-B2ED-824675F4406B}"/>
    </a:ext>
  </a:extLst>
</a:theme>
</file>

<file path=ppt/theme/theme4.xml><?xml version="1.0" encoding="utf-8"?>
<a:theme xmlns:a="http://schemas.openxmlformats.org/drawingml/2006/main" name="3_PowerPoint - European Data Portal Template v1.2">
  <a:themeElements>
    <a:clrScheme name="EC">
      <a:dk1>
        <a:srgbClr val="002060"/>
      </a:dk1>
      <a:lt1>
        <a:srgbClr val="FFFFFF"/>
      </a:lt1>
      <a:dk2>
        <a:srgbClr val="6A1A41"/>
      </a:dk2>
      <a:lt2>
        <a:srgbClr val="FFFFFF"/>
      </a:lt2>
      <a:accent1>
        <a:srgbClr val="002060"/>
      </a:accent1>
      <a:accent2>
        <a:srgbClr val="0070C0"/>
      </a:accent2>
      <a:accent3>
        <a:srgbClr val="00B0F0"/>
      </a:accent3>
      <a:accent4>
        <a:srgbClr val="FFFF00"/>
      </a:accent4>
      <a:accent5>
        <a:srgbClr val="FFC000"/>
      </a:accent5>
      <a:accent6>
        <a:srgbClr val="B10034"/>
      </a:accent6>
      <a:hlink>
        <a:srgbClr val="6A1A41"/>
      </a:hlink>
      <a:folHlink>
        <a:srgbClr val="BED600"/>
      </a:folHlink>
    </a:clrScheme>
    <a:fontScheme name="CC global_9_201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accent5"/>
          </a:solidFill>
        </a:ln>
        <a:effectLst/>
      </a:spPr>
      <a:bodyPr rtlCol="0" anchor="ctr"/>
      <a:lstStyle>
        <a:defPPr algn="ctr" fontAlgn="auto">
          <a:spcAft>
            <a:spcPts val="300"/>
          </a:spcAft>
          <a:defRPr sz="1400" dirty="0" err="1" smtClean="0">
            <a:solidFill>
              <a:schemeClr val="tx1">
                <a:lumMod val="85000"/>
                <a:lumOff val="15000"/>
              </a:schemeClr>
            </a:solidFill>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Autofit/>
      </a:bodyPr>
      <a:lstStyle>
        <a:defPPr marL="0" marR="0" indent="0" algn="ctr" defTabSz="914400" rtl="0" eaLnBrk="1" fontAlgn="base" latinLnBrk="0" hangingPunct="1">
          <a:lnSpc>
            <a:spcPct val="90000"/>
          </a:lnSpc>
          <a:spcBef>
            <a:spcPts val="0"/>
          </a:spcBef>
          <a:spcAft>
            <a:spcPts val="400"/>
          </a:spcAft>
          <a:buClr>
            <a:schemeClr val="accent2"/>
          </a:buClr>
          <a:buSzPct val="100000"/>
          <a:buFontTx/>
          <a:buNone/>
          <a:tabLst/>
          <a:defRPr kumimoji="0" sz="1800" b="0" i="1" u="none" strike="noStrike" kern="1200" cap="none" spc="0" normalizeH="0" baseline="0" noProof="0" dirty="0" smtClean="0">
            <a:ln>
              <a:noFill/>
            </a:ln>
            <a:solidFill>
              <a:srgbClr val="FF6600"/>
            </a:solidFill>
            <a:effectLst/>
            <a:uLnTx/>
            <a:uFillTx/>
            <a:latin typeface="Calibri" pitchFamily="34" charset="0"/>
            <a:ea typeface="+mn-ea"/>
            <a:cs typeface="Calibri" pitchFamily="34" charset="0"/>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en Data PowerPoint Template visuals 0.1.potx" id="{C066D12A-5B52-45A2-A8B8-3F72A78B8E44}" vid="{7BFF955B-DB18-4150-B2ED-824675F440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617975DD2F53F47B46EEE0D0062076F" ma:contentTypeVersion="" ma:contentTypeDescription="Create a new document." ma:contentTypeScope="" ma:versionID="67d30aa78d7ca6511e0160a6c5a4838e">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0190A9-FDE2-4DD5-BB18-BB459FBB3D11}">
  <ds:schemaRefs>
    <ds:schemaRef ds:uri="http://schemas.microsoft.com/sharepoint/v3/contenttype/forms"/>
  </ds:schemaRefs>
</ds:datastoreItem>
</file>

<file path=customXml/itemProps2.xml><?xml version="1.0" encoding="utf-8"?>
<ds:datastoreItem xmlns:ds="http://schemas.openxmlformats.org/officeDocument/2006/customXml" ds:itemID="{76272F68-D850-4B6B-9898-0E7C6D9A3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1F96FE9-171F-414B-B8C3-64BEC403FD82}">
  <ds:schemaRefs>
    <ds:schemaRef ds:uri="http://purl.org/dc/terms/"/>
    <ds:schemaRef ds:uri="http://schemas.microsoft.com/office/2006/metadata/properties"/>
    <ds:schemaRef ds:uri="http://purl.org/dc/elements/1.1/"/>
    <ds:schemaRef ds:uri="http://schemas.microsoft.com/office/2006/documentManagement/types"/>
    <ds:schemaRef ds:uri="http://purl.org/dc/dcmitype/"/>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PowerPoint - European Data Portal Template v1.2</Template>
  <TotalTime>631</TotalTime>
  <Words>1034</Words>
  <Application>Microsoft Office PowerPoint</Application>
  <PresentationFormat>A4 Paper (210x297 mm)</PresentationFormat>
  <Paragraphs>172</Paragraphs>
  <Slides>29</Slides>
  <Notes>0</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39" baseType="lpstr">
      <vt:lpstr>Arial Unicode MS</vt:lpstr>
      <vt:lpstr>Adobe Arabic</vt:lpstr>
      <vt:lpstr>Arial</vt:lpstr>
      <vt:lpstr>Calibri</vt:lpstr>
      <vt:lpstr>Myriad Pro Light</vt:lpstr>
      <vt:lpstr>PowerPoint - European Data Portal Template v1.2</vt:lpstr>
      <vt:lpstr>1_PowerPoint - European Data Portal Template v1.2</vt:lpstr>
      <vt:lpstr>2_PowerPoint - European Data Portal Template v1.2</vt:lpstr>
      <vt:lpstr>3_PowerPoint - European Data Portal Template v1.2</vt:lpstr>
      <vt:lpstr>think-cell Slide</vt:lpstr>
      <vt:lpstr>European Data Portal</vt:lpstr>
      <vt:lpstr>Data: What are we doing about it? </vt:lpstr>
      <vt:lpstr>PowerPoint Presentation</vt:lpstr>
      <vt:lpstr>PowerPoint Presentation</vt:lpstr>
      <vt:lpstr>PowerPoint Presentation</vt:lpstr>
      <vt:lpstr>PowerPoint Presentation</vt:lpstr>
      <vt:lpstr>PowerPoint Presentation</vt:lpstr>
      <vt:lpstr>Open data can drive the economy, create jobs and generate cost savings</vt:lpstr>
      <vt:lpstr>Open Data has both a direct and an indirect impact on the economy</vt:lpstr>
      <vt:lpstr>Open Data cross-cuts through different sectors of the economy</vt:lpstr>
      <vt:lpstr>Examples of Open Data re-use</vt:lpstr>
      <vt:lpstr>PowerPoint Presentation</vt:lpstr>
      <vt:lpstr>PowerPoint Presentation</vt:lpstr>
      <vt:lpstr>The European Data Portal - What do we do?</vt:lpstr>
      <vt:lpstr>PowerPoint Presentation</vt:lpstr>
      <vt:lpstr>Multiple Learning experiences brought online</vt:lpstr>
      <vt:lpstr>The European Data Portal also aims at fostering the reuse of public data resources</vt:lpstr>
      <vt:lpstr>PowerPoint Presentation</vt:lpstr>
      <vt:lpstr>PowerPoint Presentation</vt:lpstr>
      <vt:lpstr>PowerPoint Presentation</vt:lpstr>
      <vt:lpstr>Supporting Data providers</vt:lpstr>
      <vt:lpstr>Accessing Data</vt:lpstr>
      <vt:lpstr>Assessing metadata quality</vt:lpstr>
      <vt:lpstr>PowerPoint Presentation</vt:lpstr>
      <vt:lpstr>Recommendations to increase the value of Open Data in cities or regions</vt:lpstr>
      <vt:lpstr>To work with Open Data both soft and hard skills are required</vt:lpstr>
      <vt:lpstr>How to move forward?</vt:lpstr>
      <vt:lpstr>PowerPoint Presentation</vt:lpstr>
      <vt:lpstr>Overall Project Coordination &amp; Management</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European Data Portal</dc:title>
  <dc:creator>evsteenb</dc:creator>
  <cp:lastModifiedBy>CARRARA, Wendy</cp:lastModifiedBy>
  <cp:revision>78</cp:revision>
  <cp:lastPrinted>2011-09-22T15:06:49Z</cp:lastPrinted>
  <dcterms:created xsi:type="dcterms:W3CDTF">2015-10-22T07:06:44Z</dcterms:created>
  <dcterms:modified xsi:type="dcterms:W3CDTF">2016-09-02T05:43:52Z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0x010100C617975DD2F53F47B46EEE0D0062076F</vt:lpwstr>
  </property>
</Properties>
</file>